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65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22.png"/><Relationship Id="rId9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680255" y="4787112"/>
            <a:ext cx="8617284" cy="1044928"/>
            <a:chOff x="4680255" y="4787112"/>
            <a:chExt cx="8617284" cy="10449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0255" y="4787112"/>
              <a:ext cx="8617284" cy="10449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3118" y="3341632"/>
            <a:ext cx="8004739" cy="149927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37450" y="4594565"/>
            <a:ext cx="6848646" cy="140537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297539" y="2720516"/>
            <a:ext cx="858652" cy="859054"/>
            <a:chOff x="13297539" y="2720516"/>
            <a:chExt cx="858652" cy="85905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97539" y="2720516"/>
              <a:ext cx="858652" cy="8590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821402" y="2720718"/>
            <a:ext cx="858652" cy="859054"/>
            <a:chOff x="3821402" y="2720718"/>
            <a:chExt cx="858652" cy="85905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3821402" y="2720718"/>
              <a:ext cx="858652" cy="85905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297539" y="6698055"/>
            <a:ext cx="858652" cy="859054"/>
            <a:chOff x="13297539" y="6698055"/>
            <a:chExt cx="858652" cy="859054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97539" y="6698055"/>
              <a:ext cx="858652" cy="85905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821402" y="6697854"/>
            <a:ext cx="858652" cy="859054"/>
            <a:chOff x="3821402" y="6697854"/>
            <a:chExt cx="858652" cy="85905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821402" y="6697854"/>
              <a:ext cx="858652" cy="85905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23116" y="6128694"/>
            <a:ext cx="4338986" cy="7577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8426" y="3838936"/>
            <a:ext cx="3726094" cy="1044928"/>
            <a:chOff x="668426" y="3838936"/>
            <a:chExt cx="3726094" cy="10449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426" y="3838936"/>
              <a:ext cx="3726094" cy="104492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4145" y="3794508"/>
            <a:ext cx="4056770" cy="124476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7250152" y="174093"/>
            <a:ext cx="858652" cy="859054"/>
            <a:chOff x="17250152" y="174093"/>
            <a:chExt cx="858652" cy="85905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50152" y="174093"/>
              <a:ext cx="858652" cy="8590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39101" y="173892"/>
            <a:ext cx="858652" cy="859054"/>
            <a:chOff x="239101" y="173892"/>
            <a:chExt cx="858652" cy="85905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239101" y="173892"/>
              <a:ext cx="858652" cy="85905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250152" y="9215719"/>
            <a:ext cx="858652" cy="859054"/>
            <a:chOff x="17250152" y="9215719"/>
            <a:chExt cx="858652" cy="85905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50152" y="9215719"/>
              <a:ext cx="858652" cy="85905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39101" y="9215921"/>
            <a:ext cx="858652" cy="859054"/>
            <a:chOff x="239101" y="9215921"/>
            <a:chExt cx="858652" cy="85905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39101" y="9215921"/>
              <a:ext cx="858652" cy="85905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018870" y="4990851"/>
            <a:ext cx="10306261" cy="222971"/>
            <a:chOff x="6018870" y="4990851"/>
            <a:chExt cx="10306261" cy="222971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6200000">
              <a:off x="6018870" y="4990851"/>
              <a:ext cx="10306261" cy="2229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603734" y="603620"/>
            <a:ext cx="1136532" cy="1136532"/>
            <a:chOff x="10603734" y="603620"/>
            <a:chExt cx="1136532" cy="113653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03734" y="603620"/>
              <a:ext cx="1136532" cy="113653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603734" y="2463962"/>
            <a:ext cx="1136532" cy="1136532"/>
            <a:chOff x="10603734" y="2463962"/>
            <a:chExt cx="1136532" cy="1136532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03734" y="2463962"/>
              <a:ext cx="1136532" cy="1136532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603734" y="4348701"/>
            <a:ext cx="1136532" cy="1136532"/>
            <a:chOff x="10603734" y="4348701"/>
            <a:chExt cx="1136532" cy="1136532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03734" y="4348701"/>
              <a:ext cx="1136532" cy="1136532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35165" y="829038"/>
            <a:ext cx="1047850" cy="73342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535137" y="2689383"/>
            <a:ext cx="1125069" cy="725698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535137" y="4582868"/>
            <a:ext cx="1134336" cy="72569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38335" y="902963"/>
            <a:ext cx="3598127" cy="62130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923144" y="972783"/>
            <a:ext cx="3726348" cy="49331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938335" y="2690182"/>
            <a:ext cx="3617090" cy="712128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38335" y="4584525"/>
            <a:ext cx="3617147" cy="705185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986096" y="2809992"/>
            <a:ext cx="2643043" cy="493319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923144" y="4828582"/>
            <a:ext cx="2813034" cy="4933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32946" y="4302317"/>
            <a:ext cx="5413021" cy="5389018"/>
            <a:chOff x="732946" y="4302317"/>
            <a:chExt cx="5413021" cy="53890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946" y="4302317"/>
              <a:ext cx="5413021" cy="53890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483125" y="4302317"/>
            <a:ext cx="5413021" cy="5389018"/>
            <a:chOff x="6483125" y="4302317"/>
            <a:chExt cx="5413021" cy="538901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3125" y="4302317"/>
              <a:ext cx="5413021" cy="538901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233304" y="4302317"/>
            <a:ext cx="5413021" cy="5389018"/>
            <a:chOff x="12233304" y="4302317"/>
            <a:chExt cx="5413021" cy="538901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33304" y="4302317"/>
              <a:ext cx="5413021" cy="538901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5632" y="287733"/>
            <a:ext cx="5111357" cy="139224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697740" y="1585170"/>
            <a:ext cx="4946332" cy="140109"/>
            <a:chOff x="6697740" y="1585170"/>
            <a:chExt cx="4946332" cy="14010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7740" y="1585170"/>
              <a:ext cx="4946332" cy="14010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9792" y="1858011"/>
            <a:ext cx="4925300" cy="61671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552" y="3253384"/>
            <a:ext cx="1209891" cy="123730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8695" y="4559761"/>
            <a:ext cx="1338402" cy="96997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68149" y="3274549"/>
            <a:ext cx="1428939" cy="123963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118358" y="3274549"/>
            <a:ext cx="1428939" cy="124915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97581" y="4678790"/>
            <a:ext cx="2595249" cy="92978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49115" y="5490944"/>
            <a:ext cx="4496720" cy="3029796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649104" y="4680137"/>
            <a:ext cx="2614297" cy="92978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645906" y="5125572"/>
            <a:ext cx="3572063" cy="451973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01982" y="5490944"/>
            <a:ext cx="4486977" cy="30297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1411" y="3996457"/>
            <a:ext cx="14221551" cy="5389018"/>
            <a:chOff x="741411" y="3996457"/>
            <a:chExt cx="14221551" cy="53890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411" y="3996457"/>
              <a:ext cx="14221551" cy="538901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5632" y="287733"/>
            <a:ext cx="4499300" cy="139224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697740" y="1585170"/>
            <a:ext cx="4946332" cy="140109"/>
            <a:chOff x="6697740" y="1585170"/>
            <a:chExt cx="4946332" cy="14010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7740" y="1585170"/>
              <a:ext cx="4946332" cy="14010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9792" y="1855954"/>
            <a:ext cx="4442243" cy="61879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826" y="2902050"/>
            <a:ext cx="2687420" cy="127770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71963" y="4539316"/>
            <a:ext cx="5096204" cy="372316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91458" y="4527963"/>
            <a:ext cx="3534033" cy="37231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32946" y="4302317"/>
            <a:ext cx="5413021" cy="5389018"/>
            <a:chOff x="732946" y="4302317"/>
            <a:chExt cx="5413021" cy="53890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946" y="4302317"/>
              <a:ext cx="5413021" cy="53890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483125" y="4302317"/>
            <a:ext cx="5413021" cy="5389018"/>
            <a:chOff x="6483125" y="4302317"/>
            <a:chExt cx="5413021" cy="538901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3125" y="4302317"/>
              <a:ext cx="5413021" cy="538901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233304" y="4302317"/>
            <a:ext cx="5413021" cy="5389018"/>
            <a:chOff x="12233304" y="4302317"/>
            <a:chExt cx="5413021" cy="538901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33304" y="4302317"/>
              <a:ext cx="5413021" cy="538901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1346" y="365982"/>
            <a:ext cx="5997929" cy="124658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697740" y="1585170"/>
            <a:ext cx="4946332" cy="140109"/>
            <a:chOff x="6697740" y="1585170"/>
            <a:chExt cx="4946332" cy="14010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7740" y="1585170"/>
              <a:ext cx="4946332" cy="14010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9792" y="1855944"/>
            <a:ext cx="4360337" cy="61879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3368" y="3277307"/>
            <a:ext cx="2946444" cy="124622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81476" y="4618181"/>
            <a:ext cx="1831687" cy="101223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9582" y="5493658"/>
            <a:ext cx="3564339" cy="377476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97581" y="4678790"/>
            <a:ext cx="1347926" cy="90054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65687" y="5493658"/>
            <a:ext cx="3423063" cy="191233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649104" y="4618181"/>
            <a:ext cx="1347926" cy="102175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748858" y="5483077"/>
            <a:ext cx="3528253" cy="27114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1063198"/>
            <a:ext cx="8315266" cy="178653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7229207" y="228571"/>
            <a:ext cx="858652" cy="859054"/>
            <a:chOff x="17229207" y="228571"/>
            <a:chExt cx="858652" cy="859054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29207" y="228571"/>
              <a:ext cx="858652" cy="85905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42669" y="215672"/>
            <a:ext cx="858652" cy="859054"/>
            <a:chOff x="242669" y="215672"/>
            <a:chExt cx="858652" cy="85905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242669" y="215672"/>
              <a:ext cx="858652" cy="8590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229207" y="9222820"/>
            <a:ext cx="858652" cy="859054"/>
            <a:chOff x="17229207" y="9222820"/>
            <a:chExt cx="858652" cy="85905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9207" y="9222820"/>
              <a:ext cx="858652" cy="85905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42669" y="9222619"/>
            <a:ext cx="858652" cy="859054"/>
            <a:chOff x="242669" y="9222619"/>
            <a:chExt cx="858652" cy="85905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242669" y="9222619"/>
              <a:ext cx="858652" cy="859054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8587" r="8333" b="5324"/>
          <a:stretch/>
        </p:blipFill>
        <p:spPr>
          <a:xfrm>
            <a:off x="4674713" y="2728315"/>
            <a:ext cx="8915400" cy="6494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원종혁</cp:lastModifiedBy>
  <cp:revision>2</cp:revision>
  <dcterms:created xsi:type="dcterms:W3CDTF">2022-06-16T19:05:02Z</dcterms:created>
  <dcterms:modified xsi:type="dcterms:W3CDTF">2022-06-16T10:09:28Z</dcterms:modified>
</cp:coreProperties>
</file>