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032" y="6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31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2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5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7.jpg"/><Relationship Id="rId5" Type="http://schemas.openxmlformats.org/officeDocument/2006/relationships/image" Target="../media/image62.png"/><Relationship Id="rId10" Type="http://schemas.openxmlformats.org/officeDocument/2006/relationships/image" Target="../media/image66.jpg"/><Relationship Id="rId4" Type="http://schemas.openxmlformats.org/officeDocument/2006/relationships/image" Target="../media/image49.png"/><Relationship Id="rId9" Type="http://schemas.openxmlformats.org/officeDocument/2006/relationships/image" Target="../media/image6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57392" y="4343670"/>
            <a:ext cx="6138633" cy="605399"/>
            <a:chOff x="1857392" y="4343670"/>
            <a:chExt cx="6138633" cy="60539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7392" y="4343670"/>
              <a:ext cx="6138633" cy="60539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964" y="4176050"/>
            <a:ext cx="5247619" cy="1095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857392" y="5142857"/>
            <a:ext cx="7111201" cy="859627"/>
            <a:chOff x="1857392" y="5142857"/>
            <a:chExt cx="7111201" cy="85962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7392" y="5142857"/>
              <a:ext cx="7111201" cy="85962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5694" y="4883084"/>
            <a:ext cx="11066667" cy="16952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857392" y="1142857"/>
            <a:ext cx="635826" cy="635826"/>
            <a:chOff x="1857392" y="1142857"/>
            <a:chExt cx="635826" cy="63582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7392" y="1142857"/>
              <a:ext cx="635826" cy="6358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57591" y="1341916"/>
            <a:ext cx="2993092" cy="237708"/>
            <a:chOff x="2657591" y="1341916"/>
            <a:chExt cx="2993092" cy="23770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7591" y="1341916"/>
              <a:ext cx="2993092" cy="23770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0449" y="1193083"/>
            <a:ext cx="4733333" cy="6761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857392" y="6467999"/>
            <a:ext cx="4846708" cy="325962"/>
            <a:chOff x="1857392" y="6467999"/>
            <a:chExt cx="4846708" cy="32596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7392" y="6467999"/>
              <a:ext cx="4846708" cy="32596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8821" y="6151362"/>
            <a:ext cx="2590476" cy="81904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525570" y="-38415"/>
            <a:ext cx="2798560" cy="10466267"/>
            <a:chOff x="15525570" y="-38415"/>
            <a:chExt cx="2798560" cy="1046626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25570" y="-38415"/>
              <a:ext cx="2798560" cy="1046626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501496" y="4979876"/>
            <a:ext cx="4846708" cy="325962"/>
            <a:chOff x="14501496" y="4979876"/>
            <a:chExt cx="4846708" cy="32596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01496" y="4979876"/>
              <a:ext cx="4846708" cy="32596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197487" y="6271090"/>
            <a:ext cx="4608019" cy="3268708"/>
            <a:chOff x="12197487" y="6271090"/>
            <a:chExt cx="4608019" cy="326870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420000">
              <a:off x="12197487" y="6271090"/>
              <a:ext cx="4608019" cy="3268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960388" y="4228810"/>
            <a:ext cx="8179459" cy="5030367"/>
            <a:chOff x="8960388" y="4228810"/>
            <a:chExt cx="8179459" cy="50303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0388" y="4228810"/>
              <a:ext cx="8179459" cy="5030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34823" y="2888495"/>
            <a:ext cx="9638095" cy="5927372"/>
            <a:chOff x="1434823" y="2888495"/>
            <a:chExt cx="9638095" cy="592737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4823" y="2888495"/>
              <a:ext cx="9638095" cy="592737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60144" y="2170406"/>
            <a:ext cx="6173374" cy="402212"/>
            <a:chOff x="5960144" y="2170406"/>
            <a:chExt cx="6173374" cy="40221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144" y="2170406"/>
              <a:ext cx="6173374" cy="40221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34823" y="1274460"/>
            <a:ext cx="15051132" cy="665454"/>
            <a:chOff x="1434823" y="1274460"/>
            <a:chExt cx="15051132" cy="66545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4823" y="1274460"/>
              <a:ext cx="15051132" cy="66545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5132" y="1073362"/>
            <a:ext cx="13114286" cy="131428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34823" y="4737862"/>
            <a:ext cx="587746" cy="3200453"/>
            <a:chOff x="1434823" y="4737862"/>
            <a:chExt cx="587746" cy="320045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4823" y="4737862"/>
              <a:ext cx="587746" cy="3200453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92993" y="3417545"/>
            <a:ext cx="8247619" cy="5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5522" y="-338055"/>
            <a:ext cx="4416924" cy="10717887"/>
            <a:chOff x="-205522" y="-338055"/>
            <a:chExt cx="4416924" cy="107178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5522" y="-338055"/>
              <a:ext cx="4416924" cy="107178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29390" y="5828330"/>
            <a:ext cx="3600385" cy="315725"/>
            <a:chOff x="5129390" y="5828330"/>
            <a:chExt cx="3600385" cy="3157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9390" y="5828330"/>
              <a:ext cx="3600385" cy="3157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06005" y="5828330"/>
            <a:ext cx="3600385" cy="315725"/>
            <a:chOff x="9306005" y="5828330"/>
            <a:chExt cx="3600385" cy="3157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6005" y="5828330"/>
              <a:ext cx="3600385" cy="3157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63412" y="5828330"/>
            <a:ext cx="3600385" cy="315725"/>
            <a:chOff x="13463412" y="5828330"/>
            <a:chExt cx="3600385" cy="31572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63412" y="5828330"/>
              <a:ext cx="3600385" cy="31572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4823" y="1974236"/>
            <a:ext cx="2590533" cy="1813519"/>
            <a:chOff x="1434823" y="1974236"/>
            <a:chExt cx="2590533" cy="181351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4823" y="1974236"/>
              <a:ext cx="2590533" cy="181351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961" y="108567"/>
            <a:ext cx="3542857" cy="712381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609989" y="1936141"/>
            <a:ext cx="4752030" cy="468651"/>
            <a:chOff x="5609989" y="1936141"/>
            <a:chExt cx="4752030" cy="46865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9989" y="1936141"/>
              <a:ext cx="4752030" cy="468651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12636" y="805700"/>
            <a:ext cx="9295238" cy="84761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19576" y="8015949"/>
            <a:ext cx="1951492" cy="630447"/>
            <a:chOff x="1319576" y="8015949"/>
            <a:chExt cx="1951492" cy="63044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576" y="8015949"/>
              <a:ext cx="1951492" cy="63044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150" y="1531780"/>
            <a:ext cx="9714286" cy="196190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12636" y="3748976"/>
            <a:ext cx="8247619" cy="84761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50150" y="4467537"/>
            <a:ext cx="8447619" cy="1961905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12636" y="6659080"/>
            <a:ext cx="4333333" cy="84761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0150" y="7409930"/>
            <a:ext cx="10628571" cy="1961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135105" y="-338055"/>
            <a:ext cx="4270609" cy="10717887"/>
            <a:chOff x="14135105" y="-338055"/>
            <a:chExt cx="4270609" cy="107178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35105" y="-338055"/>
              <a:ext cx="4270609" cy="107178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0992" y="82481"/>
            <a:ext cx="3609524" cy="547619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539" y="938587"/>
            <a:ext cx="5314286" cy="84761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6049" y="1664668"/>
            <a:ext cx="6133333" cy="67619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8539" y="3301809"/>
            <a:ext cx="8133333" cy="84761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6049" y="4020370"/>
            <a:ext cx="6790476" cy="196190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8539" y="6659078"/>
            <a:ext cx="11209524" cy="84761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6049" y="7409930"/>
            <a:ext cx="11133333" cy="1961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5522" y="-338055"/>
            <a:ext cx="5015975" cy="10717887"/>
            <a:chOff x="-205522" y="-338055"/>
            <a:chExt cx="5015975" cy="107178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5522" y="-338055"/>
              <a:ext cx="5015975" cy="107178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29390" y="5828330"/>
            <a:ext cx="3600385" cy="315725"/>
            <a:chOff x="5129390" y="5828330"/>
            <a:chExt cx="3600385" cy="3157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9390" y="5828330"/>
              <a:ext cx="3600385" cy="3157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06005" y="5828330"/>
            <a:ext cx="3600385" cy="315725"/>
            <a:chOff x="9306005" y="5828330"/>
            <a:chExt cx="3600385" cy="3157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6005" y="5828330"/>
              <a:ext cx="3600385" cy="3157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34823" y="1974236"/>
            <a:ext cx="2590533" cy="1813519"/>
            <a:chOff x="1434823" y="1974236"/>
            <a:chExt cx="2590533" cy="18135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4823" y="1974236"/>
              <a:ext cx="2590533" cy="18135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961" y="108567"/>
            <a:ext cx="4695238" cy="71238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7247" y="891608"/>
            <a:ext cx="11504762" cy="84761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19576" y="8015949"/>
            <a:ext cx="1951492" cy="630447"/>
            <a:chOff x="1319576" y="8015949"/>
            <a:chExt cx="1951492" cy="63044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9576" y="8015949"/>
              <a:ext cx="1951492" cy="63044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1911" y="2247900"/>
            <a:ext cx="10228571" cy="6666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5522" y="-338055"/>
            <a:ext cx="5015975" cy="10717887"/>
            <a:chOff x="-205522" y="-338055"/>
            <a:chExt cx="5015975" cy="107178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5522" y="-338055"/>
              <a:ext cx="5015975" cy="107178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06005" y="5828330"/>
            <a:ext cx="3600385" cy="315725"/>
            <a:chOff x="9306005" y="5828330"/>
            <a:chExt cx="3600385" cy="3157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6005" y="5828330"/>
              <a:ext cx="3600385" cy="3157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34823" y="1974236"/>
            <a:ext cx="2590533" cy="1813519"/>
            <a:chOff x="1434823" y="1974236"/>
            <a:chExt cx="2590533" cy="18135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4823" y="1974236"/>
              <a:ext cx="2590533" cy="181351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961" y="108567"/>
            <a:ext cx="4695238" cy="71238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19576" y="8015949"/>
            <a:ext cx="1951492" cy="630447"/>
            <a:chOff x="1319576" y="8015949"/>
            <a:chExt cx="1951492" cy="6304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9576" y="8015949"/>
              <a:ext cx="1951492" cy="63044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5530" y="912013"/>
            <a:ext cx="11266667" cy="84761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9478" y="2252992"/>
            <a:ext cx="9857143" cy="72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135105" y="-338055"/>
            <a:ext cx="4270609" cy="10717887"/>
            <a:chOff x="14135105" y="-338055"/>
            <a:chExt cx="4270609" cy="107178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35105" y="-338055"/>
              <a:ext cx="4270609" cy="107178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0992" y="82481"/>
            <a:ext cx="3685714" cy="71238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128832" y="2176966"/>
            <a:ext cx="4133757" cy="250660"/>
            <a:chOff x="4128832" y="2176966"/>
            <a:chExt cx="4133757" cy="25066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8832" y="2176966"/>
              <a:ext cx="4133757" cy="25066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09516" y="1274460"/>
            <a:ext cx="9372389" cy="665454"/>
            <a:chOff x="1509516" y="1274460"/>
            <a:chExt cx="9372389" cy="66545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9516" y="1274460"/>
              <a:ext cx="9372389" cy="66545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615" y="1368243"/>
            <a:ext cx="12295238" cy="1314286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046322" y="3314700"/>
            <a:ext cx="10077824" cy="5623820"/>
            <a:chOff x="1300529" y="3902857"/>
            <a:chExt cx="10077824" cy="5623820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414815" y="5506576"/>
              <a:ext cx="4286252" cy="637479"/>
              <a:chOff x="1414815" y="5506576"/>
              <a:chExt cx="4286252" cy="63747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14815" y="5506576"/>
                <a:ext cx="4286252" cy="637479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8629" y="5442039"/>
              <a:ext cx="4276190" cy="876190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814891" y="4905136"/>
              <a:ext cx="3600385" cy="315725"/>
              <a:chOff x="1814891" y="4905136"/>
              <a:chExt cx="3600385" cy="31572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14891" y="4905136"/>
                <a:ext cx="3600385" cy="315725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9182" y="4823611"/>
              <a:ext cx="2714286" cy="54285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6728832" y="5506576"/>
              <a:ext cx="4286252" cy="637479"/>
              <a:chOff x="6728832" y="5506576"/>
              <a:chExt cx="4286252" cy="637479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28832" y="5506576"/>
                <a:ext cx="4286252" cy="637479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2639" y="5442039"/>
              <a:ext cx="4685714" cy="876190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7128908" y="4905136"/>
              <a:ext cx="3600385" cy="315725"/>
              <a:chOff x="7128908" y="4905136"/>
              <a:chExt cx="3600385" cy="315725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128908" y="4905136"/>
                <a:ext cx="3600385" cy="315725"/>
              </a:xfrm>
              <a:prstGeom prst="rect">
                <a:avLst/>
              </a:prstGeom>
            </p:spPr>
          </p:pic>
        </p:grpSp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83192" y="4823611"/>
              <a:ext cx="3933333" cy="542857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1300529" y="8341355"/>
              <a:ext cx="4286252" cy="637479"/>
              <a:chOff x="1300529" y="8341355"/>
              <a:chExt cx="4286252" cy="637479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00529" y="8341355"/>
                <a:ext cx="4286252" cy="637479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8629" y="8650487"/>
              <a:ext cx="4266667" cy="8761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700605" y="7739916"/>
              <a:ext cx="3600385" cy="315725"/>
              <a:chOff x="1700605" y="7739916"/>
              <a:chExt cx="3600385" cy="315725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00605" y="7739916"/>
                <a:ext cx="3600385" cy="315725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4896" y="7658392"/>
              <a:ext cx="3152381" cy="1104762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6614546" y="8341355"/>
              <a:ext cx="4286252" cy="637479"/>
              <a:chOff x="6614546" y="8341355"/>
              <a:chExt cx="4286252" cy="637479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14546" y="8341355"/>
                <a:ext cx="4286252" cy="637479"/>
              </a:xfrm>
              <a:prstGeom prst="rect">
                <a:avLst/>
              </a:prstGeom>
            </p:spPr>
          </p:pic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90115" y="8519591"/>
              <a:ext cx="4238095" cy="876190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7014623" y="7739916"/>
              <a:ext cx="3600385" cy="315725"/>
              <a:chOff x="7014623" y="7739916"/>
              <a:chExt cx="3600385" cy="315725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14623" y="7739916"/>
                <a:ext cx="3600385" cy="315725"/>
              </a:xfrm>
              <a:prstGeom prst="rect">
                <a:avLst/>
              </a:prstGeom>
            </p:spPr>
          </p:pic>
        </p:grpSp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0672" y="7901162"/>
              <a:ext cx="3114286" cy="542857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>
              <a:off x="3014661" y="3902857"/>
              <a:ext cx="1086560" cy="716282"/>
              <a:chOff x="3014661" y="3902857"/>
              <a:chExt cx="1086560" cy="716282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014661" y="3902857"/>
                <a:ext cx="1086560" cy="71628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3052758" y="6724550"/>
              <a:ext cx="1010366" cy="848549"/>
              <a:chOff x="3052758" y="6724550"/>
              <a:chExt cx="1010366" cy="848549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052758" y="6724550"/>
                <a:ext cx="1010366" cy="848549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8505780" y="6724550"/>
              <a:ext cx="1220998" cy="893038"/>
              <a:chOff x="8505780" y="6724550"/>
              <a:chExt cx="1220998" cy="893038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8505780" y="6724550"/>
                <a:ext cx="1220998" cy="893038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8331387" y="3902857"/>
              <a:ext cx="1622941" cy="816043"/>
              <a:chOff x="8331387" y="3902857"/>
              <a:chExt cx="1622941" cy="816043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8331387" y="3902857"/>
                <a:ext cx="1622941" cy="8160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820507" y="-338055"/>
            <a:ext cx="3585207" cy="10717887"/>
            <a:chOff x="14135105" y="-338055"/>
            <a:chExt cx="4270609" cy="107178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35105" y="-338055"/>
              <a:ext cx="4270609" cy="107178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0992" y="82481"/>
            <a:ext cx="3685714" cy="71238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90600" y="4702148"/>
            <a:ext cx="4286252" cy="637479"/>
            <a:chOff x="994143" y="4206423"/>
            <a:chExt cx="4286252" cy="63747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143" y="4206423"/>
              <a:ext cx="4286252" cy="63747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0381" y="434247"/>
            <a:ext cx="9219048" cy="131428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725289" y="6002301"/>
            <a:ext cx="4286252" cy="637479"/>
            <a:chOff x="6728832" y="5506576"/>
            <a:chExt cx="4286252" cy="63747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832" y="5506576"/>
              <a:ext cx="4286252" cy="6374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>
            <a:grpSpLocks noChangeAspect="1"/>
          </p:cNvGrpSpPr>
          <p:nvPr/>
        </p:nvGrpSpPr>
        <p:grpSpPr>
          <a:xfrm>
            <a:off x="4773350" y="5810923"/>
            <a:ext cx="4673096" cy="3957217"/>
            <a:chOff x="781518" y="5798738"/>
            <a:chExt cx="3933588" cy="333099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518" y="5798738"/>
              <a:ext cx="3933588" cy="333099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82402" y="1845613"/>
            <a:ext cx="6725986" cy="3960000"/>
            <a:chOff x="781518" y="1813591"/>
            <a:chExt cx="6725986" cy="398514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518" y="1813591"/>
              <a:ext cx="6725986" cy="398514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18911" y="1292065"/>
            <a:ext cx="1622941" cy="816043"/>
            <a:chOff x="182673" y="1750887"/>
            <a:chExt cx="1622941" cy="81604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673" y="1750887"/>
              <a:ext cx="1622941" cy="816043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20963" r="30352" b="5916"/>
          <a:stretch/>
        </p:blipFill>
        <p:spPr>
          <a:xfrm>
            <a:off x="9347602" y="5808140"/>
            <a:ext cx="5019652" cy="396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6195" b="11062"/>
          <a:stretch/>
        </p:blipFill>
        <p:spPr>
          <a:xfrm>
            <a:off x="7990633" y="1845613"/>
            <a:ext cx="5495886" cy="396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45588" r="9313"/>
          <a:stretch/>
        </p:blipFill>
        <p:spPr>
          <a:xfrm>
            <a:off x="478810" y="5808140"/>
            <a:ext cx="4637838" cy="396000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730264" y="1292065"/>
            <a:ext cx="1421477" cy="937066"/>
            <a:chOff x="12319676" y="809123"/>
            <a:chExt cx="1421477" cy="93706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19676" y="809123"/>
              <a:ext cx="1421477" cy="9370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86315" y="-97878"/>
            <a:ext cx="9807577" cy="10646819"/>
            <a:chOff x="-186315" y="-97878"/>
            <a:chExt cx="9807577" cy="106468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6315" y="-97878"/>
              <a:ext cx="9807577" cy="106468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98079" y="5449573"/>
            <a:ext cx="4133757" cy="250660"/>
            <a:chOff x="1998079" y="5449573"/>
            <a:chExt cx="4133757" cy="25066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8079" y="5449573"/>
              <a:ext cx="4133757" cy="25066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9506" y="5347097"/>
            <a:ext cx="4152381" cy="164761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40936" y="4547067"/>
            <a:ext cx="6151260" cy="665454"/>
            <a:chOff x="1940936" y="4547067"/>
            <a:chExt cx="6151260" cy="6654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0936" y="4547067"/>
              <a:ext cx="6151260" cy="66545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1246" y="4345968"/>
            <a:ext cx="6190476" cy="131428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13996" y="1400306"/>
            <a:ext cx="7142857" cy="7838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 지현</cp:lastModifiedBy>
  <cp:revision>7</cp:revision>
  <dcterms:created xsi:type="dcterms:W3CDTF">2021-04-07T23:12:07Z</dcterms:created>
  <dcterms:modified xsi:type="dcterms:W3CDTF">2021-04-07T14:29:42Z</dcterms:modified>
</cp:coreProperties>
</file>