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0" r:id="rId2"/>
    <p:sldId id="256" r:id="rId3"/>
    <p:sldId id="257" r:id="rId4"/>
    <p:sldId id="259" r:id="rId5"/>
    <p:sldId id="26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583EB4-3BB7-4C62-96B0-51A8C36510A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70AA2411-131C-4C72-8AFE-940410EF2303}">
      <dgm:prSet phldrT="[텍스트]"/>
      <dgm:spPr/>
      <dgm:t>
        <a:bodyPr/>
        <a:lstStyle/>
        <a:p>
          <a:pPr latinLnBrk="1"/>
          <a:r>
            <a:rPr lang="ko-KR" altLang="en-US" dirty="0"/>
            <a:t>우유에 대한 편향적 분석  </a:t>
          </a:r>
        </a:p>
      </dgm:t>
    </dgm:pt>
    <dgm:pt modelId="{5A46B8AE-D658-4BF4-931D-B4AB73395653}" type="parTrans" cxnId="{375961CC-6570-4FBA-B7FF-225893FA4213}">
      <dgm:prSet/>
      <dgm:spPr/>
      <dgm:t>
        <a:bodyPr/>
        <a:lstStyle/>
        <a:p>
          <a:pPr latinLnBrk="1"/>
          <a:endParaRPr lang="ko-KR" altLang="en-US"/>
        </a:p>
      </dgm:t>
    </dgm:pt>
    <dgm:pt modelId="{6DA4F017-F1FB-499D-9C9B-27D3EB0F03FF}" type="sibTrans" cxnId="{375961CC-6570-4FBA-B7FF-225893FA4213}">
      <dgm:prSet/>
      <dgm:spPr/>
      <dgm:t>
        <a:bodyPr/>
        <a:lstStyle/>
        <a:p>
          <a:pPr latinLnBrk="1"/>
          <a:endParaRPr lang="ko-KR" altLang="en-US"/>
        </a:p>
      </dgm:t>
    </dgm:pt>
    <dgm:pt modelId="{47BAE674-36E0-40DA-A832-D06890E639DC}">
      <dgm:prSet phldrT="[텍스트]"/>
      <dgm:spPr/>
      <dgm:t>
        <a:bodyPr/>
        <a:lstStyle/>
        <a:p>
          <a:pPr latinLnBrk="1"/>
          <a:r>
            <a:rPr lang="ko-KR" altLang="en-US" dirty="0"/>
            <a:t>서구인을 대상으로 한 결과를 국내에 그대로 대입</a:t>
          </a:r>
        </a:p>
      </dgm:t>
    </dgm:pt>
    <dgm:pt modelId="{97B6F194-091D-4425-BB4E-D7F0FC7DDA02}" type="parTrans" cxnId="{70FBAB59-4354-4140-8A98-EB1D4EF34EB6}">
      <dgm:prSet/>
      <dgm:spPr/>
      <dgm:t>
        <a:bodyPr/>
        <a:lstStyle/>
        <a:p>
          <a:pPr latinLnBrk="1"/>
          <a:endParaRPr lang="ko-KR" altLang="en-US"/>
        </a:p>
      </dgm:t>
    </dgm:pt>
    <dgm:pt modelId="{38A163F5-30A0-4084-8FB1-CE4A4A61DE6C}" type="sibTrans" cxnId="{70FBAB59-4354-4140-8A98-EB1D4EF34EB6}">
      <dgm:prSet/>
      <dgm:spPr/>
      <dgm:t>
        <a:bodyPr/>
        <a:lstStyle/>
        <a:p>
          <a:pPr latinLnBrk="1"/>
          <a:endParaRPr lang="ko-KR" altLang="en-US"/>
        </a:p>
      </dgm:t>
    </dgm:pt>
    <dgm:pt modelId="{FF6C55C8-BE79-4B0B-B2C5-130FAEE260A2}">
      <dgm:prSet phldrT="[텍스트]"/>
      <dgm:spPr/>
      <dgm:t>
        <a:bodyPr/>
        <a:lstStyle/>
        <a:p>
          <a:pPr latinLnBrk="1"/>
          <a:r>
            <a:rPr lang="ko-KR" altLang="en-US" dirty="0"/>
            <a:t>축산물은 무조건 나쁘다는 프레임으로 결론 도출</a:t>
          </a:r>
        </a:p>
      </dgm:t>
    </dgm:pt>
    <dgm:pt modelId="{11BB600F-E444-4257-A12C-3FD6DA2EE2C9}" type="parTrans" cxnId="{8F738710-D7ED-4C06-8B31-A4FCDD315D00}">
      <dgm:prSet/>
      <dgm:spPr/>
      <dgm:t>
        <a:bodyPr/>
        <a:lstStyle/>
        <a:p>
          <a:pPr latinLnBrk="1"/>
          <a:endParaRPr lang="ko-KR" altLang="en-US"/>
        </a:p>
      </dgm:t>
    </dgm:pt>
    <dgm:pt modelId="{4977D8F5-6C10-4CEE-A702-96CF1793BF27}" type="sibTrans" cxnId="{8F738710-D7ED-4C06-8B31-A4FCDD315D00}">
      <dgm:prSet/>
      <dgm:spPr/>
      <dgm:t>
        <a:bodyPr/>
        <a:lstStyle/>
        <a:p>
          <a:pPr latinLnBrk="1"/>
          <a:endParaRPr lang="ko-KR" altLang="en-US"/>
        </a:p>
      </dgm:t>
    </dgm:pt>
    <dgm:pt modelId="{3236A671-4261-4F47-9EA3-1E8942BFD32A}" type="pres">
      <dgm:prSet presAssocID="{57583EB4-3BB7-4C62-96B0-51A8C36510A1}" presName="Name0" presStyleCnt="0">
        <dgm:presLayoutVars>
          <dgm:chMax val="7"/>
          <dgm:chPref val="7"/>
          <dgm:dir/>
        </dgm:presLayoutVars>
      </dgm:prSet>
      <dgm:spPr/>
    </dgm:pt>
    <dgm:pt modelId="{D83025E8-9177-4727-B7F3-32D0DC3E0219}" type="pres">
      <dgm:prSet presAssocID="{57583EB4-3BB7-4C62-96B0-51A8C36510A1}" presName="Name1" presStyleCnt="0"/>
      <dgm:spPr/>
    </dgm:pt>
    <dgm:pt modelId="{56BE981B-46CC-47B5-8BEA-7D6A6CEFE91D}" type="pres">
      <dgm:prSet presAssocID="{57583EB4-3BB7-4C62-96B0-51A8C36510A1}" presName="cycle" presStyleCnt="0"/>
      <dgm:spPr/>
    </dgm:pt>
    <dgm:pt modelId="{37FAB9D7-F7FE-484B-B68C-C744DBA89B39}" type="pres">
      <dgm:prSet presAssocID="{57583EB4-3BB7-4C62-96B0-51A8C36510A1}" presName="srcNode" presStyleLbl="node1" presStyleIdx="0" presStyleCnt="3"/>
      <dgm:spPr/>
    </dgm:pt>
    <dgm:pt modelId="{91A742CD-1201-456F-96EF-03F0EB636DD7}" type="pres">
      <dgm:prSet presAssocID="{57583EB4-3BB7-4C62-96B0-51A8C36510A1}" presName="conn" presStyleLbl="parChTrans1D2" presStyleIdx="0" presStyleCnt="1"/>
      <dgm:spPr/>
    </dgm:pt>
    <dgm:pt modelId="{741B7C4D-B48C-41FD-BD95-F2A1A4F46D76}" type="pres">
      <dgm:prSet presAssocID="{57583EB4-3BB7-4C62-96B0-51A8C36510A1}" presName="extraNode" presStyleLbl="node1" presStyleIdx="0" presStyleCnt="3"/>
      <dgm:spPr/>
    </dgm:pt>
    <dgm:pt modelId="{F347B5C0-55B8-433F-A076-23F7FF7BFBFB}" type="pres">
      <dgm:prSet presAssocID="{57583EB4-3BB7-4C62-96B0-51A8C36510A1}" presName="dstNode" presStyleLbl="node1" presStyleIdx="0" presStyleCnt="3"/>
      <dgm:spPr/>
    </dgm:pt>
    <dgm:pt modelId="{31E3379A-4D91-4BF4-B210-FB9FD144CF0D}" type="pres">
      <dgm:prSet presAssocID="{70AA2411-131C-4C72-8AFE-940410EF2303}" presName="text_1" presStyleLbl="node1" presStyleIdx="0" presStyleCnt="3">
        <dgm:presLayoutVars>
          <dgm:bulletEnabled val="1"/>
        </dgm:presLayoutVars>
      </dgm:prSet>
      <dgm:spPr/>
    </dgm:pt>
    <dgm:pt modelId="{AF79118D-3FC2-4965-8F5B-279C6F702C01}" type="pres">
      <dgm:prSet presAssocID="{70AA2411-131C-4C72-8AFE-940410EF2303}" presName="accent_1" presStyleCnt="0"/>
      <dgm:spPr/>
    </dgm:pt>
    <dgm:pt modelId="{0FD5E8F6-6581-4A27-9289-ECFA4B65802C}" type="pres">
      <dgm:prSet presAssocID="{70AA2411-131C-4C72-8AFE-940410EF2303}" presName="accentRepeatNode" presStyleLbl="solidFgAcc1" presStyleIdx="0" presStyleCnt="3"/>
      <dgm:spPr/>
    </dgm:pt>
    <dgm:pt modelId="{3F961543-0648-4040-8889-E8F7C0ECED9D}" type="pres">
      <dgm:prSet presAssocID="{47BAE674-36E0-40DA-A832-D06890E639DC}" presName="text_2" presStyleLbl="node1" presStyleIdx="1" presStyleCnt="3">
        <dgm:presLayoutVars>
          <dgm:bulletEnabled val="1"/>
        </dgm:presLayoutVars>
      </dgm:prSet>
      <dgm:spPr/>
    </dgm:pt>
    <dgm:pt modelId="{B5E77D91-2F9C-4985-BE54-3885B773DAA6}" type="pres">
      <dgm:prSet presAssocID="{47BAE674-36E0-40DA-A832-D06890E639DC}" presName="accent_2" presStyleCnt="0"/>
      <dgm:spPr/>
    </dgm:pt>
    <dgm:pt modelId="{2BE4B841-A818-4F52-974B-2464553C7416}" type="pres">
      <dgm:prSet presAssocID="{47BAE674-36E0-40DA-A832-D06890E639DC}" presName="accentRepeatNode" presStyleLbl="solidFgAcc1" presStyleIdx="1" presStyleCnt="3"/>
      <dgm:spPr/>
    </dgm:pt>
    <dgm:pt modelId="{B6C4379A-9B05-41DB-89DB-EE4D9BF0307E}" type="pres">
      <dgm:prSet presAssocID="{FF6C55C8-BE79-4B0B-B2C5-130FAEE260A2}" presName="text_3" presStyleLbl="node1" presStyleIdx="2" presStyleCnt="3">
        <dgm:presLayoutVars>
          <dgm:bulletEnabled val="1"/>
        </dgm:presLayoutVars>
      </dgm:prSet>
      <dgm:spPr/>
    </dgm:pt>
    <dgm:pt modelId="{5B01E4D8-C44B-48D0-ACCB-D331E9BE6EA9}" type="pres">
      <dgm:prSet presAssocID="{FF6C55C8-BE79-4B0B-B2C5-130FAEE260A2}" presName="accent_3" presStyleCnt="0"/>
      <dgm:spPr/>
    </dgm:pt>
    <dgm:pt modelId="{6E33CF15-5E93-444B-8CD9-A1F5D4EE0F8E}" type="pres">
      <dgm:prSet presAssocID="{FF6C55C8-BE79-4B0B-B2C5-130FAEE260A2}" presName="accentRepeatNode" presStyleLbl="solidFgAcc1" presStyleIdx="2" presStyleCnt="3"/>
      <dgm:spPr/>
    </dgm:pt>
  </dgm:ptLst>
  <dgm:cxnLst>
    <dgm:cxn modelId="{07CB6502-F5A3-492D-92F2-F8C0A929AA5E}" type="presOf" srcId="{47BAE674-36E0-40DA-A832-D06890E639DC}" destId="{3F961543-0648-4040-8889-E8F7C0ECED9D}" srcOrd="0" destOrd="0" presId="urn:microsoft.com/office/officeart/2008/layout/VerticalCurvedList"/>
    <dgm:cxn modelId="{BF25FE08-6E5B-4FFB-9440-F8D4272B3F96}" type="presOf" srcId="{70AA2411-131C-4C72-8AFE-940410EF2303}" destId="{31E3379A-4D91-4BF4-B210-FB9FD144CF0D}" srcOrd="0" destOrd="0" presId="urn:microsoft.com/office/officeart/2008/layout/VerticalCurvedList"/>
    <dgm:cxn modelId="{8F738710-D7ED-4C06-8B31-A4FCDD315D00}" srcId="{57583EB4-3BB7-4C62-96B0-51A8C36510A1}" destId="{FF6C55C8-BE79-4B0B-B2C5-130FAEE260A2}" srcOrd="2" destOrd="0" parTransId="{11BB600F-E444-4257-A12C-3FD6DA2EE2C9}" sibTransId="{4977D8F5-6C10-4CEE-A702-96CF1793BF27}"/>
    <dgm:cxn modelId="{5C95FA29-3E76-48B1-944B-014C22BFD761}" type="presOf" srcId="{6DA4F017-F1FB-499D-9C9B-27D3EB0F03FF}" destId="{91A742CD-1201-456F-96EF-03F0EB636DD7}" srcOrd="0" destOrd="0" presId="urn:microsoft.com/office/officeart/2008/layout/VerticalCurvedList"/>
    <dgm:cxn modelId="{70FBAB59-4354-4140-8A98-EB1D4EF34EB6}" srcId="{57583EB4-3BB7-4C62-96B0-51A8C36510A1}" destId="{47BAE674-36E0-40DA-A832-D06890E639DC}" srcOrd="1" destOrd="0" parTransId="{97B6F194-091D-4425-BB4E-D7F0FC7DDA02}" sibTransId="{38A163F5-30A0-4084-8FB1-CE4A4A61DE6C}"/>
    <dgm:cxn modelId="{22777C93-EC3C-4115-8899-F97D5C6FDAA0}" type="presOf" srcId="{57583EB4-3BB7-4C62-96B0-51A8C36510A1}" destId="{3236A671-4261-4F47-9EA3-1E8942BFD32A}" srcOrd="0" destOrd="0" presId="urn:microsoft.com/office/officeart/2008/layout/VerticalCurvedList"/>
    <dgm:cxn modelId="{375961CC-6570-4FBA-B7FF-225893FA4213}" srcId="{57583EB4-3BB7-4C62-96B0-51A8C36510A1}" destId="{70AA2411-131C-4C72-8AFE-940410EF2303}" srcOrd="0" destOrd="0" parTransId="{5A46B8AE-D658-4BF4-931D-B4AB73395653}" sibTransId="{6DA4F017-F1FB-499D-9C9B-27D3EB0F03FF}"/>
    <dgm:cxn modelId="{5FEE88E4-1D27-48AD-A4BA-E0CAE512A753}" type="presOf" srcId="{FF6C55C8-BE79-4B0B-B2C5-130FAEE260A2}" destId="{B6C4379A-9B05-41DB-89DB-EE4D9BF0307E}" srcOrd="0" destOrd="0" presId="urn:microsoft.com/office/officeart/2008/layout/VerticalCurvedList"/>
    <dgm:cxn modelId="{0DC29FCE-0823-4388-9D11-8FB653993742}" type="presParOf" srcId="{3236A671-4261-4F47-9EA3-1E8942BFD32A}" destId="{D83025E8-9177-4727-B7F3-32D0DC3E0219}" srcOrd="0" destOrd="0" presId="urn:microsoft.com/office/officeart/2008/layout/VerticalCurvedList"/>
    <dgm:cxn modelId="{02D0DD65-E7DA-456A-8CEF-9780AB7C1F58}" type="presParOf" srcId="{D83025E8-9177-4727-B7F3-32D0DC3E0219}" destId="{56BE981B-46CC-47B5-8BEA-7D6A6CEFE91D}" srcOrd="0" destOrd="0" presId="urn:microsoft.com/office/officeart/2008/layout/VerticalCurvedList"/>
    <dgm:cxn modelId="{02AEAC2D-5B6D-42E3-9769-C730C8B7C8F0}" type="presParOf" srcId="{56BE981B-46CC-47B5-8BEA-7D6A6CEFE91D}" destId="{37FAB9D7-F7FE-484B-B68C-C744DBA89B39}" srcOrd="0" destOrd="0" presId="urn:microsoft.com/office/officeart/2008/layout/VerticalCurvedList"/>
    <dgm:cxn modelId="{E18D4FAC-97D9-4C77-99F4-AB5A13CD8AE8}" type="presParOf" srcId="{56BE981B-46CC-47B5-8BEA-7D6A6CEFE91D}" destId="{91A742CD-1201-456F-96EF-03F0EB636DD7}" srcOrd="1" destOrd="0" presId="urn:microsoft.com/office/officeart/2008/layout/VerticalCurvedList"/>
    <dgm:cxn modelId="{A6CF6C05-2E83-4675-BFEF-1968CBED9522}" type="presParOf" srcId="{56BE981B-46CC-47B5-8BEA-7D6A6CEFE91D}" destId="{741B7C4D-B48C-41FD-BD95-F2A1A4F46D76}" srcOrd="2" destOrd="0" presId="urn:microsoft.com/office/officeart/2008/layout/VerticalCurvedList"/>
    <dgm:cxn modelId="{98BBD790-BC64-4C75-BFE1-9E977621972B}" type="presParOf" srcId="{56BE981B-46CC-47B5-8BEA-7D6A6CEFE91D}" destId="{F347B5C0-55B8-433F-A076-23F7FF7BFBFB}" srcOrd="3" destOrd="0" presId="urn:microsoft.com/office/officeart/2008/layout/VerticalCurvedList"/>
    <dgm:cxn modelId="{31D53FB8-3F09-4B61-95E2-A08B99A4E53E}" type="presParOf" srcId="{D83025E8-9177-4727-B7F3-32D0DC3E0219}" destId="{31E3379A-4D91-4BF4-B210-FB9FD144CF0D}" srcOrd="1" destOrd="0" presId="urn:microsoft.com/office/officeart/2008/layout/VerticalCurvedList"/>
    <dgm:cxn modelId="{CA4BCBA0-34C7-4DB1-A824-ADEFB968CC8D}" type="presParOf" srcId="{D83025E8-9177-4727-B7F3-32D0DC3E0219}" destId="{AF79118D-3FC2-4965-8F5B-279C6F702C01}" srcOrd="2" destOrd="0" presId="urn:microsoft.com/office/officeart/2008/layout/VerticalCurvedList"/>
    <dgm:cxn modelId="{A70E44C0-AEAA-4E98-AD45-8BB1D537D61F}" type="presParOf" srcId="{AF79118D-3FC2-4965-8F5B-279C6F702C01}" destId="{0FD5E8F6-6581-4A27-9289-ECFA4B65802C}" srcOrd="0" destOrd="0" presId="urn:microsoft.com/office/officeart/2008/layout/VerticalCurvedList"/>
    <dgm:cxn modelId="{42D51AE3-16BD-45ED-99B1-FCF5B6B750EB}" type="presParOf" srcId="{D83025E8-9177-4727-B7F3-32D0DC3E0219}" destId="{3F961543-0648-4040-8889-E8F7C0ECED9D}" srcOrd="3" destOrd="0" presId="urn:microsoft.com/office/officeart/2008/layout/VerticalCurvedList"/>
    <dgm:cxn modelId="{6605FFC2-19A9-4078-8BD1-0CCDB80A75F5}" type="presParOf" srcId="{D83025E8-9177-4727-B7F3-32D0DC3E0219}" destId="{B5E77D91-2F9C-4985-BE54-3885B773DAA6}" srcOrd="4" destOrd="0" presId="urn:microsoft.com/office/officeart/2008/layout/VerticalCurvedList"/>
    <dgm:cxn modelId="{578AC853-3173-4044-80E2-4F4AB8C56C02}" type="presParOf" srcId="{B5E77D91-2F9C-4985-BE54-3885B773DAA6}" destId="{2BE4B841-A818-4F52-974B-2464553C7416}" srcOrd="0" destOrd="0" presId="urn:microsoft.com/office/officeart/2008/layout/VerticalCurvedList"/>
    <dgm:cxn modelId="{2212FFC6-C4DD-4787-9AF6-BDA5F1F5885E}" type="presParOf" srcId="{D83025E8-9177-4727-B7F3-32D0DC3E0219}" destId="{B6C4379A-9B05-41DB-89DB-EE4D9BF0307E}" srcOrd="5" destOrd="0" presId="urn:microsoft.com/office/officeart/2008/layout/VerticalCurvedList"/>
    <dgm:cxn modelId="{A7C02D37-449D-49DC-B5C5-709AEB86A76F}" type="presParOf" srcId="{D83025E8-9177-4727-B7F3-32D0DC3E0219}" destId="{5B01E4D8-C44B-48D0-ACCB-D331E9BE6EA9}" srcOrd="6" destOrd="0" presId="urn:microsoft.com/office/officeart/2008/layout/VerticalCurvedList"/>
    <dgm:cxn modelId="{D198818C-5146-4737-B6DE-E7861ECF4D4E}" type="presParOf" srcId="{5B01E4D8-C44B-48D0-ACCB-D331E9BE6EA9}" destId="{6E33CF15-5E93-444B-8CD9-A1F5D4EE0F8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72303A-865F-4333-B881-89784A5462A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E65F9F9-D401-4C52-B353-5462FA94F77E}">
      <dgm:prSet phldrT="[텍스트]" custT="1"/>
      <dgm:spPr/>
      <dgm:t>
        <a:bodyPr/>
        <a:lstStyle/>
        <a:p>
          <a:pPr latinLnBrk="1"/>
          <a:r>
            <a:rPr lang="ko-KR" altLang="en-US" sz="4000" dirty="0"/>
            <a:t>단기적 대책 </a:t>
          </a:r>
        </a:p>
      </dgm:t>
    </dgm:pt>
    <dgm:pt modelId="{BB7C6F65-0833-464F-9048-FB4A59F84BC9}" type="parTrans" cxnId="{64B91B14-FBDF-4936-960A-5246BCE233A3}">
      <dgm:prSet/>
      <dgm:spPr/>
      <dgm:t>
        <a:bodyPr/>
        <a:lstStyle/>
        <a:p>
          <a:pPr latinLnBrk="1"/>
          <a:endParaRPr lang="ko-KR" altLang="en-US"/>
        </a:p>
      </dgm:t>
    </dgm:pt>
    <dgm:pt modelId="{F3BC3A34-37E7-4AF2-A718-DEA90F143201}" type="sibTrans" cxnId="{64B91B14-FBDF-4936-960A-5246BCE233A3}">
      <dgm:prSet/>
      <dgm:spPr/>
      <dgm:t>
        <a:bodyPr/>
        <a:lstStyle/>
        <a:p>
          <a:pPr latinLnBrk="1"/>
          <a:endParaRPr lang="ko-KR" altLang="en-US"/>
        </a:p>
      </dgm:t>
    </dgm:pt>
    <dgm:pt modelId="{B2BBEB9B-2344-4E84-BEE3-842717B6F9B8}">
      <dgm:prSet phldrT="[텍스트]"/>
      <dgm:spPr/>
      <dgm:t>
        <a:bodyPr/>
        <a:lstStyle/>
        <a:p>
          <a:pPr latinLnBrk="1"/>
          <a:r>
            <a:rPr lang="ko-KR" altLang="en-US" dirty="0"/>
            <a:t>농가 별 체험 활성화</a:t>
          </a:r>
          <a:endParaRPr lang="en-US" altLang="ko-KR" dirty="0"/>
        </a:p>
        <a:p>
          <a:pPr latinLnBrk="1"/>
          <a:r>
            <a:rPr lang="en-US" altLang="ko-KR" dirty="0"/>
            <a:t>- </a:t>
          </a:r>
          <a:r>
            <a:rPr lang="ko-KR" altLang="en-US" dirty="0"/>
            <a:t>각 지역별 농가 낙농 체험  </a:t>
          </a:r>
        </a:p>
      </dgm:t>
    </dgm:pt>
    <dgm:pt modelId="{58ABCDAE-A4EF-4E28-9C42-9ACC3298241E}" type="parTrans" cxnId="{759CF443-83E0-4E13-97A5-8BCE4FFB697A}">
      <dgm:prSet/>
      <dgm:spPr/>
      <dgm:t>
        <a:bodyPr/>
        <a:lstStyle/>
        <a:p>
          <a:pPr latinLnBrk="1"/>
          <a:endParaRPr lang="ko-KR" altLang="en-US"/>
        </a:p>
      </dgm:t>
    </dgm:pt>
    <dgm:pt modelId="{58992133-EB77-442D-B5F3-E02398152FA5}" type="sibTrans" cxnId="{759CF443-83E0-4E13-97A5-8BCE4FFB697A}">
      <dgm:prSet/>
      <dgm:spPr/>
      <dgm:t>
        <a:bodyPr/>
        <a:lstStyle/>
        <a:p>
          <a:pPr latinLnBrk="1"/>
          <a:endParaRPr lang="ko-KR" altLang="en-US"/>
        </a:p>
      </dgm:t>
    </dgm:pt>
    <dgm:pt modelId="{EE16AD48-B4A9-46D5-86DA-229626BD93E7}">
      <dgm:prSet phldrT="[텍스트]"/>
      <dgm:spPr/>
      <dgm:t>
        <a:bodyPr/>
        <a:lstStyle/>
        <a:p>
          <a:pPr latinLnBrk="1"/>
          <a:r>
            <a:rPr lang="ko-KR" altLang="en-US" dirty="0"/>
            <a:t>미디어 노출</a:t>
          </a:r>
          <a:endParaRPr lang="en-US" altLang="ko-KR" dirty="0"/>
        </a:p>
        <a:p>
          <a:pPr latinLnBrk="1"/>
          <a:r>
            <a:rPr lang="en-US" altLang="ko-KR" dirty="0"/>
            <a:t>- </a:t>
          </a:r>
          <a:r>
            <a:rPr lang="ko-KR" altLang="en-US" dirty="0"/>
            <a:t>유명인을 통한 </a:t>
          </a:r>
          <a:r>
            <a:rPr lang="en-US" altLang="ko-KR" dirty="0"/>
            <a:t>‘</a:t>
          </a:r>
          <a:r>
            <a:rPr lang="ko-KR" altLang="en-US" dirty="0"/>
            <a:t>우유</a:t>
          </a:r>
          <a:r>
            <a:rPr lang="en-US" altLang="ko-KR" dirty="0"/>
            <a:t>＇</a:t>
          </a:r>
          <a:r>
            <a:rPr lang="ko-KR" altLang="en-US" dirty="0"/>
            <a:t>노출 </a:t>
          </a:r>
          <a:r>
            <a:rPr lang="en-US" altLang="ko-KR" dirty="0"/>
            <a:t>(</a:t>
          </a:r>
          <a:r>
            <a:rPr lang="ko-KR" altLang="en-US" dirty="0"/>
            <a:t>요리프로</a:t>
          </a:r>
          <a:r>
            <a:rPr lang="en-US" altLang="ko-KR" dirty="0"/>
            <a:t>,</a:t>
          </a:r>
          <a:r>
            <a:rPr lang="ko-KR" altLang="en-US" dirty="0"/>
            <a:t>생활프로 등</a:t>
          </a:r>
          <a:r>
            <a:rPr lang="en-US" altLang="ko-KR" dirty="0"/>
            <a:t>)</a:t>
          </a:r>
          <a:r>
            <a:rPr lang="ko-KR" altLang="en-US" dirty="0"/>
            <a:t>  </a:t>
          </a:r>
        </a:p>
      </dgm:t>
    </dgm:pt>
    <dgm:pt modelId="{CC50D531-C5DE-4947-B731-91CFBCA1B5EF}" type="parTrans" cxnId="{5C4ADF97-C2D6-4713-9B0B-48C0F0B87531}">
      <dgm:prSet/>
      <dgm:spPr/>
      <dgm:t>
        <a:bodyPr/>
        <a:lstStyle/>
        <a:p>
          <a:pPr latinLnBrk="1"/>
          <a:endParaRPr lang="ko-KR" altLang="en-US"/>
        </a:p>
      </dgm:t>
    </dgm:pt>
    <dgm:pt modelId="{3C30346D-A248-401C-8DEC-A182F3676C63}" type="sibTrans" cxnId="{5C4ADF97-C2D6-4713-9B0B-48C0F0B87531}">
      <dgm:prSet/>
      <dgm:spPr/>
      <dgm:t>
        <a:bodyPr/>
        <a:lstStyle/>
        <a:p>
          <a:pPr latinLnBrk="1"/>
          <a:endParaRPr lang="ko-KR" altLang="en-US"/>
        </a:p>
      </dgm:t>
    </dgm:pt>
    <dgm:pt modelId="{A2500867-4CA8-445E-89EE-789E1C8A3D2B}">
      <dgm:prSet phldrT="[텍스트]"/>
      <dgm:spPr/>
      <dgm:t>
        <a:bodyPr/>
        <a:lstStyle/>
        <a:p>
          <a:pPr latinLnBrk="1"/>
          <a:r>
            <a:rPr lang="ko-KR" altLang="en-US" dirty="0"/>
            <a:t>다양한 상품개발</a:t>
          </a:r>
          <a:endParaRPr lang="en-US" altLang="ko-KR" dirty="0"/>
        </a:p>
        <a:p>
          <a:pPr latinLnBrk="1"/>
          <a:r>
            <a:rPr lang="en-US" altLang="ko-KR" dirty="0"/>
            <a:t>- </a:t>
          </a:r>
          <a:r>
            <a:rPr lang="ko-KR" altLang="en-US" dirty="0"/>
            <a:t> 각 세대별 맞춤상품 개발 </a:t>
          </a:r>
          <a:r>
            <a:rPr lang="en-US" altLang="ko-KR" dirty="0"/>
            <a:t>(</a:t>
          </a:r>
          <a:r>
            <a:rPr lang="ko-KR" altLang="en-US" dirty="0" err="1"/>
            <a:t>키즈</a:t>
          </a:r>
          <a:r>
            <a:rPr lang="en-US" altLang="ko-KR" dirty="0"/>
            <a:t>,</a:t>
          </a:r>
          <a:r>
            <a:rPr lang="ko-KR" altLang="en-US" dirty="0"/>
            <a:t>시니어 상품 등</a:t>
          </a:r>
          <a:r>
            <a:rPr lang="en-US" altLang="ko-KR" dirty="0"/>
            <a:t>)</a:t>
          </a:r>
          <a:r>
            <a:rPr lang="ko-KR" altLang="en-US" dirty="0"/>
            <a:t> </a:t>
          </a:r>
        </a:p>
      </dgm:t>
    </dgm:pt>
    <dgm:pt modelId="{D148094C-3286-4963-8D38-A1421F8F78B1}" type="parTrans" cxnId="{2296B528-3840-4CCA-9950-CC818489A0B4}">
      <dgm:prSet/>
      <dgm:spPr/>
      <dgm:t>
        <a:bodyPr/>
        <a:lstStyle/>
        <a:p>
          <a:pPr latinLnBrk="1"/>
          <a:endParaRPr lang="ko-KR" altLang="en-US"/>
        </a:p>
      </dgm:t>
    </dgm:pt>
    <dgm:pt modelId="{99CE8B48-30BE-4124-933E-D9B70A46433C}" type="sibTrans" cxnId="{2296B528-3840-4CCA-9950-CC818489A0B4}">
      <dgm:prSet/>
      <dgm:spPr/>
      <dgm:t>
        <a:bodyPr/>
        <a:lstStyle/>
        <a:p>
          <a:pPr latinLnBrk="1"/>
          <a:endParaRPr lang="ko-KR" altLang="en-US"/>
        </a:p>
      </dgm:t>
    </dgm:pt>
    <dgm:pt modelId="{95D2A312-FA3A-42E4-83DA-32B3107B867C}" type="pres">
      <dgm:prSet presAssocID="{E972303A-865F-4333-B881-89784A5462A4}" presName="vert0" presStyleCnt="0">
        <dgm:presLayoutVars>
          <dgm:dir/>
          <dgm:animOne val="branch"/>
          <dgm:animLvl val="lvl"/>
        </dgm:presLayoutVars>
      </dgm:prSet>
      <dgm:spPr/>
    </dgm:pt>
    <dgm:pt modelId="{58F114F0-FAA8-48A3-BA03-EC18EFE78B03}" type="pres">
      <dgm:prSet presAssocID="{EE65F9F9-D401-4C52-B353-5462FA94F77E}" presName="thickLine" presStyleLbl="alignNode1" presStyleIdx="0" presStyleCnt="1"/>
      <dgm:spPr/>
    </dgm:pt>
    <dgm:pt modelId="{08AD9A4F-2C99-4163-B816-766DCA664DFB}" type="pres">
      <dgm:prSet presAssocID="{EE65F9F9-D401-4C52-B353-5462FA94F77E}" presName="horz1" presStyleCnt="0"/>
      <dgm:spPr/>
    </dgm:pt>
    <dgm:pt modelId="{C9449BE0-8D6F-4C0B-AB88-0232442D7CF6}" type="pres">
      <dgm:prSet presAssocID="{EE65F9F9-D401-4C52-B353-5462FA94F77E}" presName="tx1" presStyleLbl="revTx" presStyleIdx="0" presStyleCnt="4"/>
      <dgm:spPr/>
    </dgm:pt>
    <dgm:pt modelId="{71D3FA83-0514-4CBA-9EE3-8A91B52DC5A2}" type="pres">
      <dgm:prSet presAssocID="{EE65F9F9-D401-4C52-B353-5462FA94F77E}" presName="vert1" presStyleCnt="0"/>
      <dgm:spPr/>
    </dgm:pt>
    <dgm:pt modelId="{2CB54A82-63C8-4735-AF1B-8B1CD043B78E}" type="pres">
      <dgm:prSet presAssocID="{B2BBEB9B-2344-4E84-BEE3-842717B6F9B8}" presName="vertSpace2a" presStyleCnt="0"/>
      <dgm:spPr/>
    </dgm:pt>
    <dgm:pt modelId="{F9EB57BB-8A91-4662-B953-4A6B341C3C71}" type="pres">
      <dgm:prSet presAssocID="{B2BBEB9B-2344-4E84-BEE3-842717B6F9B8}" presName="horz2" presStyleCnt="0"/>
      <dgm:spPr/>
    </dgm:pt>
    <dgm:pt modelId="{7C3851BA-6BB3-4193-99C8-1D9B72F3F9F1}" type="pres">
      <dgm:prSet presAssocID="{B2BBEB9B-2344-4E84-BEE3-842717B6F9B8}" presName="horzSpace2" presStyleCnt="0"/>
      <dgm:spPr/>
    </dgm:pt>
    <dgm:pt modelId="{D80CFC8C-47B1-4AEE-85F1-0AE402916BDA}" type="pres">
      <dgm:prSet presAssocID="{B2BBEB9B-2344-4E84-BEE3-842717B6F9B8}" presName="tx2" presStyleLbl="revTx" presStyleIdx="1" presStyleCnt="4"/>
      <dgm:spPr/>
    </dgm:pt>
    <dgm:pt modelId="{0CC1AACA-0892-4F8F-8212-8AD3714DACFC}" type="pres">
      <dgm:prSet presAssocID="{B2BBEB9B-2344-4E84-BEE3-842717B6F9B8}" presName="vert2" presStyleCnt="0"/>
      <dgm:spPr/>
    </dgm:pt>
    <dgm:pt modelId="{DCA0626B-A296-4C0C-B552-2AEE9798E2A8}" type="pres">
      <dgm:prSet presAssocID="{B2BBEB9B-2344-4E84-BEE3-842717B6F9B8}" presName="thinLine2b" presStyleLbl="callout" presStyleIdx="0" presStyleCnt="3"/>
      <dgm:spPr/>
    </dgm:pt>
    <dgm:pt modelId="{7D506B4C-DC9F-461C-91A1-E4603400D955}" type="pres">
      <dgm:prSet presAssocID="{B2BBEB9B-2344-4E84-BEE3-842717B6F9B8}" presName="vertSpace2b" presStyleCnt="0"/>
      <dgm:spPr/>
    </dgm:pt>
    <dgm:pt modelId="{A95B6491-337F-4356-9B96-19D39367B47A}" type="pres">
      <dgm:prSet presAssocID="{EE16AD48-B4A9-46D5-86DA-229626BD93E7}" presName="horz2" presStyleCnt="0"/>
      <dgm:spPr/>
    </dgm:pt>
    <dgm:pt modelId="{D05AC707-A47C-4E6C-AF46-539D76E4221F}" type="pres">
      <dgm:prSet presAssocID="{EE16AD48-B4A9-46D5-86DA-229626BD93E7}" presName="horzSpace2" presStyleCnt="0"/>
      <dgm:spPr/>
    </dgm:pt>
    <dgm:pt modelId="{AEAD7AD7-4812-49F1-87A4-741965CDE77E}" type="pres">
      <dgm:prSet presAssocID="{EE16AD48-B4A9-46D5-86DA-229626BD93E7}" presName="tx2" presStyleLbl="revTx" presStyleIdx="2" presStyleCnt="4"/>
      <dgm:spPr/>
    </dgm:pt>
    <dgm:pt modelId="{821E941D-733A-439B-A7C4-36FE24BBFB40}" type="pres">
      <dgm:prSet presAssocID="{EE16AD48-B4A9-46D5-86DA-229626BD93E7}" presName="vert2" presStyleCnt="0"/>
      <dgm:spPr/>
    </dgm:pt>
    <dgm:pt modelId="{E927D9C7-CBB1-4368-89F0-A2A4FC946247}" type="pres">
      <dgm:prSet presAssocID="{EE16AD48-B4A9-46D5-86DA-229626BD93E7}" presName="thinLine2b" presStyleLbl="callout" presStyleIdx="1" presStyleCnt="3"/>
      <dgm:spPr/>
    </dgm:pt>
    <dgm:pt modelId="{AE65A5BF-2063-4FF0-B69B-A4DE99957C50}" type="pres">
      <dgm:prSet presAssocID="{EE16AD48-B4A9-46D5-86DA-229626BD93E7}" presName="vertSpace2b" presStyleCnt="0"/>
      <dgm:spPr/>
    </dgm:pt>
    <dgm:pt modelId="{20CB9689-E45D-453B-8792-9C1AC2250ABC}" type="pres">
      <dgm:prSet presAssocID="{A2500867-4CA8-445E-89EE-789E1C8A3D2B}" presName="horz2" presStyleCnt="0"/>
      <dgm:spPr/>
    </dgm:pt>
    <dgm:pt modelId="{B7AB3BFC-0E33-43D5-BE10-E45013FD8F63}" type="pres">
      <dgm:prSet presAssocID="{A2500867-4CA8-445E-89EE-789E1C8A3D2B}" presName="horzSpace2" presStyleCnt="0"/>
      <dgm:spPr/>
    </dgm:pt>
    <dgm:pt modelId="{D6B8DE03-4820-499A-9A08-6755C842E8E8}" type="pres">
      <dgm:prSet presAssocID="{A2500867-4CA8-445E-89EE-789E1C8A3D2B}" presName="tx2" presStyleLbl="revTx" presStyleIdx="3" presStyleCnt="4"/>
      <dgm:spPr/>
    </dgm:pt>
    <dgm:pt modelId="{ACC063F2-8522-4949-BC7E-4978C36CF0CE}" type="pres">
      <dgm:prSet presAssocID="{A2500867-4CA8-445E-89EE-789E1C8A3D2B}" presName="vert2" presStyleCnt="0"/>
      <dgm:spPr/>
    </dgm:pt>
    <dgm:pt modelId="{59BDB299-A5A3-4F51-8620-3725529BD18A}" type="pres">
      <dgm:prSet presAssocID="{A2500867-4CA8-445E-89EE-789E1C8A3D2B}" presName="thinLine2b" presStyleLbl="callout" presStyleIdx="2" presStyleCnt="3"/>
      <dgm:spPr/>
    </dgm:pt>
    <dgm:pt modelId="{0DE3B320-3F0D-4362-9877-411014F209FB}" type="pres">
      <dgm:prSet presAssocID="{A2500867-4CA8-445E-89EE-789E1C8A3D2B}" presName="vertSpace2b" presStyleCnt="0"/>
      <dgm:spPr/>
    </dgm:pt>
  </dgm:ptLst>
  <dgm:cxnLst>
    <dgm:cxn modelId="{64B91B14-FBDF-4936-960A-5246BCE233A3}" srcId="{E972303A-865F-4333-B881-89784A5462A4}" destId="{EE65F9F9-D401-4C52-B353-5462FA94F77E}" srcOrd="0" destOrd="0" parTransId="{BB7C6F65-0833-464F-9048-FB4A59F84BC9}" sibTransId="{F3BC3A34-37E7-4AF2-A718-DEA90F143201}"/>
    <dgm:cxn modelId="{23195717-A322-41D9-B979-B5FA6C92E8A6}" type="presOf" srcId="{EE16AD48-B4A9-46D5-86DA-229626BD93E7}" destId="{AEAD7AD7-4812-49F1-87A4-741965CDE77E}" srcOrd="0" destOrd="0" presId="urn:microsoft.com/office/officeart/2008/layout/LinedList"/>
    <dgm:cxn modelId="{2296B528-3840-4CCA-9950-CC818489A0B4}" srcId="{EE65F9F9-D401-4C52-B353-5462FA94F77E}" destId="{A2500867-4CA8-445E-89EE-789E1C8A3D2B}" srcOrd="2" destOrd="0" parTransId="{D148094C-3286-4963-8D38-A1421F8F78B1}" sibTransId="{99CE8B48-30BE-4124-933E-D9B70A46433C}"/>
    <dgm:cxn modelId="{759CF443-83E0-4E13-97A5-8BCE4FFB697A}" srcId="{EE65F9F9-D401-4C52-B353-5462FA94F77E}" destId="{B2BBEB9B-2344-4E84-BEE3-842717B6F9B8}" srcOrd="0" destOrd="0" parTransId="{58ABCDAE-A4EF-4E28-9C42-9ACC3298241E}" sibTransId="{58992133-EB77-442D-B5F3-E02398152FA5}"/>
    <dgm:cxn modelId="{AD23666D-AC5E-4812-AC4D-677361A03822}" type="presOf" srcId="{E972303A-865F-4333-B881-89784A5462A4}" destId="{95D2A312-FA3A-42E4-83DA-32B3107B867C}" srcOrd="0" destOrd="0" presId="urn:microsoft.com/office/officeart/2008/layout/LinedList"/>
    <dgm:cxn modelId="{8AD51654-6AB2-4CCC-89D7-75E58C31756B}" type="presOf" srcId="{B2BBEB9B-2344-4E84-BEE3-842717B6F9B8}" destId="{D80CFC8C-47B1-4AEE-85F1-0AE402916BDA}" srcOrd="0" destOrd="0" presId="urn:microsoft.com/office/officeart/2008/layout/LinedList"/>
    <dgm:cxn modelId="{5C4ADF97-C2D6-4713-9B0B-48C0F0B87531}" srcId="{EE65F9F9-D401-4C52-B353-5462FA94F77E}" destId="{EE16AD48-B4A9-46D5-86DA-229626BD93E7}" srcOrd="1" destOrd="0" parTransId="{CC50D531-C5DE-4947-B731-91CFBCA1B5EF}" sibTransId="{3C30346D-A248-401C-8DEC-A182F3676C63}"/>
    <dgm:cxn modelId="{478754CF-CBF6-4B6C-A850-E57D12FB6EF6}" type="presOf" srcId="{A2500867-4CA8-445E-89EE-789E1C8A3D2B}" destId="{D6B8DE03-4820-499A-9A08-6755C842E8E8}" srcOrd="0" destOrd="0" presId="urn:microsoft.com/office/officeart/2008/layout/LinedList"/>
    <dgm:cxn modelId="{C47305D9-0B21-46D6-959A-C3C3A956F1DE}" type="presOf" srcId="{EE65F9F9-D401-4C52-B353-5462FA94F77E}" destId="{C9449BE0-8D6F-4C0B-AB88-0232442D7CF6}" srcOrd="0" destOrd="0" presId="urn:microsoft.com/office/officeart/2008/layout/LinedList"/>
    <dgm:cxn modelId="{05146455-53AC-45B0-87C2-0AA7C2D37D80}" type="presParOf" srcId="{95D2A312-FA3A-42E4-83DA-32B3107B867C}" destId="{58F114F0-FAA8-48A3-BA03-EC18EFE78B03}" srcOrd="0" destOrd="0" presId="urn:microsoft.com/office/officeart/2008/layout/LinedList"/>
    <dgm:cxn modelId="{1C90CC41-A0D5-4AF9-9EE4-1984F8824931}" type="presParOf" srcId="{95D2A312-FA3A-42E4-83DA-32B3107B867C}" destId="{08AD9A4F-2C99-4163-B816-766DCA664DFB}" srcOrd="1" destOrd="0" presId="urn:microsoft.com/office/officeart/2008/layout/LinedList"/>
    <dgm:cxn modelId="{7975CFCE-7EC1-4C6F-9A1A-AF782B325094}" type="presParOf" srcId="{08AD9A4F-2C99-4163-B816-766DCA664DFB}" destId="{C9449BE0-8D6F-4C0B-AB88-0232442D7CF6}" srcOrd="0" destOrd="0" presId="urn:microsoft.com/office/officeart/2008/layout/LinedList"/>
    <dgm:cxn modelId="{03BBE5B6-25D9-438D-8573-87C6101BF965}" type="presParOf" srcId="{08AD9A4F-2C99-4163-B816-766DCA664DFB}" destId="{71D3FA83-0514-4CBA-9EE3-8A91B52DC5A2}" srcOrd="1" destOrd="0" presId="urn:microsoft.com/office/officeart/2008/layout/LinedList"/>
    <dgm:cxn modelId="{35402C5E-75F8-433D-B5C9-E1144BBD1CCC}" type="presParOf" srcId="{71D3FA83-0514-4CBA-9EE3-8A91B52DC5A2}" destId="{2CB54A82-63C8-4735-AF1B-8B1CD043B78E}" srcOrd="0" destOrd="0" presId="urn:microsoft.com/office/officeart/2008/layout/LinedList"/>
    <dgm:cxn modelId="{07A61ACD-7AEA-4DA9-9A51-36E4D842EDBA}" type="presParOf" srcId="{71D3FA83-0514-4CBA-9EE3-8A91B52DC5A2}" destId="{F9EB57BB-8A91-4662-B953-4A6B341C3C71}" srcOrd="1" destOrd="0" presId="urn:microsoft.com/office/officeart/2008/layout/LinedList"/>
    <dgm:cxn modelId="{759EF122-190A-41F5-BEC9-111DA850543A}" type="presParOf" srcId="{F9EB57BB-8A91-4662-B953-4A6B341C3C71}" destId="{7C3851BA-6BB3-4193-99C8-1D9B72F3F9F1}" srcOrd="0" destOrd="0" presId="urn:microsoft.com/office/officeart/2008/layout/LinedList"/>
    <dgm:cxn modelId="{35E35A95-0474-40AB-AD68-08E41D6616A9}" type="presParOf" srcId="{F9EB57BB-8A91-4662-B953-4A6B341C3C71}" destId="{D80CFC8C-47B1-4AEE-85F1-0AE402916BDA}" srcOrd="1" destOrd="0" presId="urn:microsoft.com/office/officeart/2008/layout/LinedList"/>
    <dgm:cxn modelId="{6BDD5084-AC54-4FD8-A93A-F2A8DB74AB27}" type="presParOf" srcId="{F9EB57BB-8A91-4662-B953-4A6B341C3C71}" destId="{0CC1AACA-0892-4F8F-8212-8AD3714DACFC}" srcOrd="2" destOrd="0" presId="urn:microsoft.com/office/officeart/2008/layout/LinedList"/>
    <dgm:cxn modelId="{54A512C5-9A57-4224-9B4E-303D549C7E75}" type="presParOf" srcId="{71D3FA83-0514-4CBA-9EE3-8A91B52DC5A2}" destId="{DCA0626B-A296-4C0C-B552-2AEE9798E2A8}" srcOrd="2" destOrd="0" presId="urn:microsoft.com/office/officeart/2008/layout/LinedList"/>
    <dgm:cxn modelId="{60CCA2D2-C81D-4CBF-BE3E-2AC4F4FB3EA0}" type="presParOf" srcId="{71D3FA83-0514-4CBA-9EE3-8A91B52DC5A2}" destId="{7D506B4C-DC9F-461C-91A1-E4603400D955}" srcOrd="3" destOrd="0" presId="urn:microsoft.com/office/officeart/2008/layout/LinedList"/>
    <dgm:cxn modelId="{E5D750FA-2180-4513-A6D3-6CF220BB5668}" type="presParOf" srcId="{71D3FA83-0514-4CBA-9EE3-8A91B52DC5A2}" destId="{A95B6491-337F-4356-9B96-19D39367B47A}" srcOrd="4" destOrd="0" presId="urn:microsoft.com/office/officeart/2008/layout/LinedList"/>
    <dgm:cxn modelId="{9F853418-4863-4B0F-868A-541BAE973BF9}" type="presParOf" srcId="{A95B6491-337F-4356-9B96-19D39367B47A}" destId="{D05AC707-A47C-4E6C-AF46-539D76E4221F}" srcOrd="0" destOrd="0" presId="urn:microsoft.com/office/officeart/2008/layout/LinedList"/>
    <dgm:cxn modelId="{7CB99476-CDBB-42AC-A66B-D1E752322EA1}" type="presParOf" srcId="{A95B6491-337F-4356-9B96-19D39367B47A}" destId="{AEAD7AD7-4812-49F1-87A4-741965CDE77E}" srcOrd="1" destOrd="0" presId="urn:microsoft.com/office/officeart/2008/layout/LinedList"/>
    <dgm:cxn modelId="{39B1ACA8-7C14-408F-8739-D7C717A61BF8}" type="presParOf" srcId="{A95B6491-337F-4356-9B96-19D39367B47A}" destId="{821E941D-733A-439B-A7C4-36FE24BBFB40}" srcOrd="2" destOrd="0" presId="urn:microsoft.com/office/officeart/2008/layout/LinedList"/>
    <dgm:cxn modelId="{29848187-00EA-40C8-A0EE-E48757EF5D20}" type="presParOf" srcId="{71D3FA83-0514-4CBA-9EE3-8A91B52DC5A2}" destId="{E927D9C7-CBB1-4368-89F0-A2A4FC946247}" srcOrd="5" destOrd="0" presId="urn:microsoft.com/office/officeart/2008/layout/LinedList"/>
    <dgm:cxn modelId="{FBE2E2B5-E21E-4529-9973-E41F4CA2F274}" type="presParOf" srcId="{71D3FA83-0514-4CBA-9EE3-8A91B52DC5A2}" destId="{AE65A5BF-2063-4FF0-B69B-A4DE99957C50}" srcOrd="6" destOrd="0" presId="urn:microsoft.com/office/officeart/2008/layout/LinedList"/>
    <dgm:cxn modelId="{D9AFFDB0-0F5B-4D89-AA35-914F69AA5A6C}" type="presParOf" srcId="{71D3FA83-0514-4CBA-9EE3-8A91B52DC5A2}" destId="{20CB9689-E45D-453B-8792-9C1AC2250ABC}" srcOrd="7" destOrd="0" presId="urn:microsoft.com/office/officeart/2008/layout/LinedList"/>
    <dgm:cxn modelId="{A6EAA53D-BC8F-4C4C-B911-256BDE3691FC}" type="presParOf" srcId="{20CB9689-E45D-453B-8792-9C1AC2250ABC}" destId="{B7AB3BFC-0E33-43D5-BE10-E45013FD8F63}" srcOrd="0" destOrd="0" presId="urn:microsoft.com/office/officeart/2008/layout/LinedList"/>
    <dgm:cxn modelId="{66E54E75-8EF4-4CC4-8AB3-BF8FB86F4701}" type="presParOf" srcId="{20CB9689-E45D-453B-8792-9C1AC2250ABC}" destId="{D6B8DE03-4820-499A-9A08-6755C842E8E8}" srcOrd="1" destOrd="0" presId="urn:microsoft.com/office/officeart/2008/layout/LinedList"/>
    <dgm:cxn modelId="{FB2577EE-5C34-4C90-BC9D-AEB121D7C2E1}" type="presParOf" srcId="{20CB9689-E45D-453B-8792-9C1AC2250ABC}" destId="{ACC063F2-8522-4949-BC7E-4978C36CF0CE}" srcOrd="2" destOrd="0" presId="urn:microsoft.com/office/officeart/2008/layout/LinedList"/>
    <dgm:cxn modelId="{A89DC045-5ED6-4E0B-97C4-AFE74B0EBB9E}" type="presParOf" srcId="{71D3FA83-0514-4CBA-9EE3-8A91B52DC5A2}" destId="{59BDB299-A5A3-4F51-8620-3725529BD18A}" srcOrd="8" destOrd="0" presId="urn:microsoft.com/office/officeart/2008/layout/LinedList"/>
    <dgm:cxn modelId="{F603BD8A-9F64-4D58-87DD-D0FB8D8E9267}" type="presParOf" srcId="{71D3FA83-0514-4CBA-9EE3-8A91B52DC5A2}" destId="{0DE3B320-3F0D-4362-9877-411014F209F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72303A-865F-4333-B881-89784A5462A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E65F9F9-D401-4C52-B353-5462FA94F77E}">
      <dgm:prSet phldrT="[텍스트]" custT="1"/>
      <dgm:spPr/>
      <dgm:t>
        <a:bodyPr/>
        <a:lstStyle/>
        <a:p>
          <a:pPr latinLnBrk="1"/>
          <a:r>
            <a:rPr lang="ko-KR" altLang="en-US" sz="4000" dirty="0"/>
            <a:t>장기적 대책 </a:t>
          </a:r>
        </a:p>
      </dgm:t>
    </dgm:pt>
    <dgm:pt modelId="{BB7C6F65-0833-464F-9048-FB4A59F84BC9}" type="parTrans" cxnId="{64B91B14-FBDF-4936-960A-5246BCE233A3}">
      <dgm:prSet/>
      <dgm:spPr/>
      <dgm:t>
        <a:bodyPr/>
        <a:lstStyle/>
        <a:p>
          <a:pPr latinLnBrk="1"/>
          <a:endParaRPr lang="ko-KR" altLang="en-US"/>
        </a:p>
      </dgm:t>
    </dgm:pt>
    <dgm:pt modelId="{F3BC3A34-37E7-4AF2-A718-DEA90F143201}" type="sibTrans" cxnId="{64B91B14-FBDF-4936-960A-5246BCE233A3}">
      <dgm:prSet/>
      <dgm:spPr/>
      <dgm:t>
        <a:bodyPr/>
        <a:lstStyle/>
        <a:p>
          <a:pPr latinLnBrk="1"/>
          <a:endParaRPr lang="ko-KR" altLang="en-US"/>
        </a:p>
      </dgm:t>
    </dgm:pt>
    <dgm:pt modelId="{B2BBEB9B-2344-4E84-BEE3-842717B6F9B8}">
      <dgm:prSet phldrT="[텍스트]"/>
      <dgm:spPr/>
      <dgm:t>
        <a:bodyPr/>
        <a:lstStyle/>
        <a:p>
          <a:pPr latinLnBrk="1"/>
          <a:r>
            <a:rPr lang="ko-KR" altLang="en-US" dirty="0"/>
            <a:t>협회의 전폭적 홍보</a:t>
          </a:r>
          <a:endParaRPr lang="en-US" altLang="ko-KR" dirty="0"/>
        </a:p>
        <a:p>
          <a:pPr latinLnBrk="1"/>
          <a:r>
            <a:rPr lang="en-US" altLang="ko-KR" dirty="0"/>
            <a:t>- </a:t>
          </a:r>
          <a:r>
            <a:rPr lang="ko-KR" altLang="en-US" dirty="0"/>
            <a:t>협회의 전폭적 홍보 </a:t>
          </a:r>
          <a:r>
            <a:rPr lang="en-US" altLang="ko-KR" dirty="0"/>
            <a:t>(</a:t>
          </a:r>
          <a:r>
            <a:rPr lang="ko-KR" altLang="en-US" dirty="0"/>
            <a:t>공식홍보</a:t>
          </a:r>
          <a:r>
            <a:rPr lang="en-US" altLang="ko-KR" dirty="0"/>
            <a:t>) </a:t>
          </a:r>
          <a:r>
            <a:rPr lang="ko-KR" altLang="en-US" dirty="0"/>
            <a:t> </a:t>
          </a:r>
        </a:p>
      </dgm:t>
    </dgm:pt>
    <dgm:pt modelId="{58ABCDAE-A4EF-4E28-9C42-9ACC3298241E}" type="parTrans" cxnId="{759CF443-83E0-4E13-97A5-8BCE4FFB697A}">
      <dgm:prSet/>
      <dgm:spPr/>
      <dgm:t>
        <a:bodyPr/>
        <a:lstStyle/>
        <a:p>
          <a:pPr latinLnBrk="1"/>
          <a:endParaRPr lang="ko-KR" altLang="en-US"/>
        </a:p>
      </dgm:t>
    </dgm:pt>
    <dgm:pt modelId="{58992133-EB77-442D-B5F3-E02398152FA5}" type="sibTrans" cxnId="{759CF443-83E0-4E13-97A5-8BCE4FFB697A}">
      <dgm:prSet/>
      <dgm:spPr/>
      <dgm:t>
        <a:bodyPr/>
        <a:lstStyle/>
        <a:p>
          <a:pPr latinLnBrk="1"/>
          <a:endParaRPr lang="ko-KR" altLang="en-US"/>
        </a:p>
      </dgm:t>
    </dgm:pt>
    <dgm:pt modelId="{EE16AD48-B4A9-46D5-86DA-229626BD93E7}">
      <dgm:prSet phldrT="[텍스트]"/>
      <dgm:spPr/>
      <dgm:t>
        <a:bodyPr/>
        <a:lstStyle/>
        <a:p>
          <a:pPr latinLnBrk="1"/>
          <a:r>
            <a:rPr lang="ko-KR" altLang="en-US" dirty="0"/>
            <a:t> 지속적 연구</a:t>
          </a:r>
          <a:endParaRPr lang="en-US" altLang="ko-KR" dirty="0"/>
        </a:p>
        <a:p>
          <a:pPr latinLnBrk="1"/>
          <a:r>
            <a:rPr lang="en-US" altLang="ko-KR" dirty="0"/>
            <a:t>- </a:t>
          </a:r>
          <a:r>
            <a:rPr lang="ko-KR" altLang="en-US" dirty="0"/>
            <a:t>건강과 우유에 대한 관련사항 연구   </a:t>
          </a:r>
        </a:p>
      </dgm:t>
    </dgm:pt>
    <dgm:pt modelId="{CC50D531-C5DE-4947-B731-91CFBCA1B5EF}" type="parTrans" cxnId="{5C4ADF97-C2D6-4713-9B0B-48C0F0B87531}">
      <dgm:prSet/>
      <dgm:spPr/>
      <dgm:t>
        <a:bodyPr/>
        <a:lstStyle/>
        <a:p>
          <a:pPr latinLnBrk="1"/>
          <a:endParaRPr lang="ko-KR" altLang="en-US"/>
        </a:p>
      </dgm:t>
    </dgm:pt>
    <dgm:pt modelId="{3C30346D-A248-401C-8DEC-A182F3676C63}" type="sibTrans" cxnId="{5C4ADF97-C2D6-4713-9B0B-48C0F0B87531}">
      <dgm:prSet/>
      <dgm:spPr/>
      <dgm:t>
        <a:bodyPr/>
        <a:lstStyle/>
        <a:p>
          <a:pPr latinLnBrk="1"/>
          <a:endParaRPr lang="ko-KR" altLang="en-US"/>
        </a:p>
      </dgm:t>
    </dgm:pt>
    <dgm:pt modelId="{A2500867-4CA8-445E-89EE-789E1C8A3D2B}">
      <dgm:prSet phldrT="[텍스트]"/>
      <dgm:spPr/>
      <dgm:t>
        <a:bodyPr/>
        <a:lstStyle/>
        <a:p>
          <a:pPr latinLnBrk="1"/>
          <a:r>
            <a:rPr lang="ko-KR" altLang="en-US" dirty="0"/>
            <a:t> </a:t>
          </a:r>
        </a:p>
      </dgm:t>
    </dgm:pt>
    <dgm:pt modelId="{D148094C-3286-4963-8D38-A1421F8F78B1}" type="parTrans" cxnId="{2296B528-3840-4CCA-9950-CC818489A0B4}">
      <dgm:prSet/>
      <dgm:spPr/>
      <dgm:t>
        <a:bodyPr/>
        <a:lstStyle/>
        <a:p>
          <a:pPr latinLnBrk="1"/>
          <a:endParaRPr lang="ko-KR" altLang="en-US"/>
        </a:p>
      </dgm:t>
    </dgm:pt>
    <dgm:pt modelId="{99CE8B48-30BE-4124-933E-D9B70A46433C}" type="sibTrans" cxnId="{2296B528-3840-4CCA-9950-CC818489A0B4}">
      <dgm:prSet/>
      <dgm:spPr/>
      <dgm:t>
        <a:bodyPr/>
        <a:lstStyle/>
        <a:p>
          <a:pPr latinLnBrk="1"/>
          <a:endParaRPr lang="ko-KR" altLang="en-US"/>
        </a:p>
      </dgm:t>
    </dgm:pt>
    <dgm:pt modelId="{95D2A312-FA3A-42E4-83DA-32B3107B867C}" type="pres">
      <dgm:prSet presAssocID="{E972303A-865F-4333-B881-89784A5462A4}" presName="vert0" presStyleCnt="0">
        <dgm:presLayoutVars>
          <dgm:dir/>
          <dgm:animOne val="branch"/>
          <dgm:animLvl val="lvl"/>
        </dgm:presLayoutVars>
      </dgm:prSet>
      <dgm:spPr/>
    </dgm:pt>
    <dgm:pt modelId="{58F114F0-FAA8-48A3-BA03-EC18EFE78B03}" type="pres">
      <dgm:prSet presAssocID="{EE65F9F9-D401-4C52-B353-5462FA94F77E}" presName="thickLine" presStyleLbl="alignNode1" presStyleIdx="0" presStyleCnt="1"/>
      <dgm:spPr/>
    </dgm:pt>
    <dgm:pt modelId="{08AD9A4F-2C99-4163-B816-766DCA664DFB}" type="pres">
      <dgm:prSet presAssocID="{EE65F9F9-D401-4C52-B353-5462FA94F77E}" presName="horz1" presStyleCnt="0"/>
      <dgm:spPr/>
    </dgm:pt>
    <dgm:pt modelId="{C9449BE0-8D6F-4C0B-AB88-0232442D7CF6}" type="pres">
      <dgm:prSet presAssocID="{EE65F9F9-D401-4C52-B353-5462FA94F77E}" presName="tx1" presStyleLbl="revTx" presStyleIdx="0" presStyleCnt="4"/>
      <dgm:spPr/>
    </dgm:pt>
    <dgm:pt modelId="{71D3FA83-0514-4CBA-9EE3-8A91B52DC5A2}" type="pres">
      <dgm:prSet presAssocID="{EE65F9F9-D401-4C52-B353-5462FA94F77E}" presName="vert1" presStyleCnt="0"/>
      <dgm:spPr/>
    </dgm:pt>
    <dgm:pt modelId="{2CB54A82-63C8-4735-AF1B-8B1CD043B78E}" type="pres">
      <dgm:prSet presAssocID="{B2BBEB9B-2344-4E84-BEE3-842717B6F9B8}" presName="vertSpace2a" presStyleCnt="0"/>
      <dgm:spPr/>
    </dgm:pt>
    <dgm:pt modelId="{F9EB57BB-8A91-4662-B953-4A6B341C3C71}" type="pres">
      <dgm:prSet presAssocID="{B2BBEB9B-2344-4E84-BEE3-842717B6F9B8}" presName="horz2" presStyleCnt="0"/>
      <dgm:spPr/>
    </dgm:pt>
    <dgm:pt modelId="{7C3851BA-6BB3-4193-99C8-1D9B72F3F9F1}" type="pres">
      <dgm:prSet presAssocID="{B2BBEB9B-2344-4E84-BEE3-842717B6F9B8}" presName="horzSpace2" presStyleCnt="0"/>
      <dgm:spPr/>
    </dgm:pt>
    <dgm:pt modelId="{D80CFC8C-47B1-4AEE-85F1-0AE402916BDA}" type="pres">
      <dgm:prSet presAssocID="{B2BBEB9B-2344-4E84-BEE3-842717B6F9B8}" presName="tx2" presStyleLbl="revTx" presStyleIdx="1" presStyleCnt="4"/>
      <dgm:spPr/>
    </dgm:pt>
    <dgm:pt modelId="{0CC1AACA-0892-4F8F-8212-8AD3714DACFC}" type="pres">
      <dgm:prSet presAssocID="{B2BBEB9B-2344-4E84-BEE3-842717B6F9B8}" presName="vert2" presStyleCnt="0"/>
      <dgm:spPr/>
    </dgm:pt>
    <dgm:pt modelId="{DCA0626B-A296-4C0C-B552-2AEE9798E2A8}" type="pres">
      <dgm:prSet presAssocID="{B2BBEB9B-2344-4E84-BEE3-842717B6F9B8}" presName="thinLine2b" presStyleLbl="callout" presStyleIdx="0" presStyleCnt="3"/>
      <dgm:spPr/>
    </dgm:pt>
    <dgm:pt modelId="{7D506B4C-DC9F-461C-91A1-E4603400D955}" type="pres">
      <dgm:prSet presAssocID="{B2BBEB9B-2344-4E84-BEE3-842717B6F9B8}" presName="vertSpace2b" presStyleCnt="0"/>
      <dgm:spPr/>
    </dgm:pt>
    <dgm:pt modelId="{A95B6491-337F-4356-9B96-19D39367B47A}" type="pres">
      <dgm:prSet presAssocID="{EE16AD48-B4A9-46D5-86DA-229626BD93E7}" presName="horz2" presStyleCnt="0"/>
      <dgm:spPr/>
    </dgm:pt>
    <dgm:pt modelId="{D05AC707-A47C-4E6C-AF46-539D76E4221F}" type="pres">
      <dgm:prSet presAssocID="{EE16AD48-B4A9-46D5-86DA-229626BD93E7}" presName="horzSpace2" presStyleCnt="0"/>
      <dgm:spPr/>
    </dgm:pt>
    <dgm:pt modelId="{AEAD7AD7-4812-49F1-87A4-741965CDE77E}" type="pres">
      <dgm:prSet presAssocID="{EE16AD48-B4A9-46D5-86DA-229626BD93E7}" presName="tx2" presStyleLbl="revTx" presStyleIdx="2" presStyleCnt="4" custLinFactNeighborX="4" custLinFactNeighborY="189"/>
      <dgm:spPr/>
    </dgm:pt>
    <dgm:pt modelId="{821E941D-733A-439B-A7C4-36FE24BBFB40}" type="pres">
      <dgm:prSet presAssocID="{EE16AD48-B4A9-46D5-86DA-229626BD93E7}" presName="vert2" presStyleCnt="0"/>
      <dgm:spPr/>
    </dgm:pt>
    <dgm:pt modelId="{E927D9C7-CBB1-4368-89F0-A2A4FC946247}" type="pres">
      <dgm:prSet presAssocID="{EE16AD48-B4A9-46D5-86DA-229626BD93E7}" presName="thinLine2b" presStyleLbl="callout" presStyleIdx="1" presStyleCnt="3"/>
      <dgm:spPr/>
    </dgm:pt>
    <dgm:pt modelId="{AE65A5BF-2063-4FF0-B69B-A4DE99957C50}" type="pres">
      <dgm:prSet presAssocID="{EE16AD48-B4A9-46D5-86DA-229626BD93E7}" presName="vertSpace2b" presStyleCnt="0"/>
      <dgm:spPr/>
    </dgm:pt>
    <dgm:pt modelId="{20CB9689-E45D-453B-8792-9C1AC2250ABC}" type="pres">
      <dgm:prSet presAssocID="{A2500867-4CA8-445E-89EE-789E1C8A3D2B}" presName="horz2" presStyleCnt="0"/>
      <dgm:spPr/>
    </dgm:pt>
    <dgm:pt modelId="{B7AB3BFC-0E33-43D5-BE10-E45013FD8F63}" type="pres">
      <dgm:prSet presAssocID="{A2500867-4CA8-445E-89EE-789E1C8A3D2B}" presName="horzSpace2" presStyleCnt="0"/>
      <dgm:spPr/>
    </dgm:pt>
    <dgm:pt modelId="{D6B8DE03-4820-499A-9A08-6755C842E8E8}" type="pres">
      <dgm:prSet presAssocID="{A2500867-4CA8-445E-89EE-789E1C8A3D2B}" presName="tx2" presStyleLbl="revTx" presStyleIdx="3" presStyleCnt="4" custLinFactY="-3812" custLinFactNeighborX="-1574" custLinFactNeighborY="-100000"/>
      <dgm:spPr/>
    </dgm:pt>
    <dgm:pt modelId="{ACC063F2-8522-4949-BC7E-4978C36CF0CE}" type="pres">
      <dgm:prSet presAssocID="{A2500867-4CA8-445E-89EE-789E1C8A3D2B}" presName="vert2" presStyleCnt="0"/>
      <dgm:spPr/>
    </dgm:pt>
    <dgm:pt modelId="{59BDB299-A5A3-4F51-8620-3725529BD18A}" type="pres">
      <dgm:prSet presAssocID="{A2500867-4CA8-445E-89EE-789E1C8A3D2B}" presName="thinLine2b" presStyleLbl="callout" presStyleIdx="2" presStyleCnt="3"/>
      <dgm:spPr/>
    </dgm:pt>
    <dgm:pt modelId="{0DE3B320-3F0D-4362-9877-411014F209FB}" type="pres">
      <dgm:prSet presAssocID="{A2500867-4CA8-445E-89EE-789E1C8A3D2B}" presName="vertSpace2b" presStyleCnt="0"/>
      <dgm:spPr/>
    </dgm:pt>
  </dgm:ptLst>
  <dgm:cxnLst>
    <dgm:cxn modelId="{64B91B14-FBDF-4936-960A-5246BCE233A3}" srcId="{E972303A-865F-4333-B881-89784A5462A4}" destId="{EE65F9F9-D401-4C52-B353-5462FA94F77E}" srcOrd="0" destOrd="0" parTransId="{BB7C6F65-0833-464F-9048-FB4A59F84BC9}" sibTransId="{F3BC3A34-37E7-4AF2-A718-DEA90F143201}"/>
    <dgm:cxn modelId="{23195717-A322-41D9-B979-B5FA6C92E8A6}" type="presOf" srcId="{EE16AD48-B4A9-46D5-86DA-229626BD93E7}" destId="{AEAD7AD7-4812-49F1-87A4-741965CDE77E}" srcOrd="0" destOrd="0" presId="urn:microsoft.com/office/officeart/2008/layout/LinedList"/>
    <dgm:cxn modelId="{2296B528-3840-4CCA-9950-CC818489A0B4}" srcId="{EE65F9F9-D401-4C52-B353-5462FA94F77E}" destId="{A2500867-4CA8-445E-89EE-789E1C8A3D2B}" srcOrd="2" destOrd="0" parTransId="{D148094C-3286-4963-8D38-A1421F8F78B1}" sibTransId="{99CE8B48-30BE-4124-933E-D9B70A46433C}"/>
    <dgm:cxn modelId="{759CF443-83E0-4E13-97A5-8BCE4FFB697A}" srcId="{EE65F9F9-D401-4C52-B353-5462FA94F77E}" destId="{B2BBEB9B-2344-4E84-BEE3-842717B6F9B8}" srcOrd="0" destOrd="0" parTransId="{58ABCDAE-A4EF-4E28-9C42-9ACC3298241E}" sibTransId="{58992133-EB77-442D-B5F3-E02398152FA5}"/>
    <dgm:cxn modelId="{AD23666D-AC5E-4812-AC4D-677361A03822}" type="presOf" srcId="{E972303A-865F-4333-B881-89784A5462A4}" destId="{95D2A312-FA3A-42E4-83DA-32B3107B867C}" srcOrd="0" destOrd="0" presId="urn:microsoft.com/office/officeart/2008/layout/LinedList"/>
    <dgm:cxn modelId="{8AD51654-6AB2-4CCC-89D7-75E58C31756B}" type="presOf" srcId="{B2BBEB9B-2344-4E84-BEE3-842717B6F9B8}" destId="{D80CFC8C-47B1-4AEE-85F1-0AE402916BDA}" srcOrd="0" destOrd="0" presId="urn:microsoft.com/office/officeart/2008/layout/LinedList"/>
    <dgm:cxn modelId="{5C4ADF97-C2D6-4713-9B0B-48C0F0B87531}" srcId="{EE65F9F9-D401-4C52-B353-5462FA94F77E}" destId="{EE16AD48-B4A9-46D5-86DA-229626BD93E7}" srcOrd="1" destOrd="0" parTransId="{CC50D531-C5DE-4947-B731-91CFBCA1B5EF}" sibTransId="{3C30346D-A248-401C-8DEC-A182F3676C63}"/>
    <dgm:cxn modelId="{478754CF-CBF6-4B6C-A850-E57D12FB6EF6}" type="presOf" srcId="{A2500867-4CA8-445E-89EE-789E1C8A3D2B}" destId="{D6B8DE03-4820-499A-9A08-6755C842E8E8}" srcOrd="0" destOrd="0" presId="urn:microsoft.com/office/officeart/2008/layout/LinedList"/>
    <dgm:cxn modelId="{C47305D9-0B21-46D6-959A-C3C3A956F1DE}" type="presOf" srcId="{EE65F9F9-D401-4C52-B353-5462FA94F77E}" destId="{C9449BE0-8D6F-4C0B-AB88-0232442D7CF6}" srcOrd="0" destOrd="0" presId="urn:microsoft.com/office/officeart/2008/layout/LinedList"/>
    <dgm:cxn modelId="{05146455-53AC-45B0-87C2-0AA7C2D37D80}" type="presParOf" srcId="{95D2A312-FA3A-42E4-83DA-32B3107B867C}" destId="{58F114F0-FAA8-48A3-BA03-EC18EFE78B03}" srcOrd="0" destOrd="0" presId="urn:microsoft.com/office/officeart/2008/layout/LinedList"/>
    <dgm:cxn modelId="{1C90CC41-A0D5-4AF9-9EE4-1984F8824931}" type="presParOf" srcId="{95D2A312-FA3A-42E4-83DA-32B3107B867C}" destId="{08AD9A4F-2C99-4163-B816-766DCA664DFB}" srcOrd="1" destOrd="0" presId="urn:microsoft.com/office/officeart/2008/layout/LinedList"/>
    <dgm:cxn modelId="{7975CFCE-7EC1-4C6F-9A1A-AF782B325094}" type="presParOf" srcId="{08AD9A4F-2C99-4163-B816-766DCA664DFB}" destId="{C9449BE0-8D6F-4C0B-AB88-0232442D7CF6}" srcOrd="0" destOrd="0" presId="urn:microsoft.com/office/officeart/2008/layout/LinedList"/>
    <dgm:cxn modelId="{03BBE5B6-25D9-438D-8573-87C6101BF965}" type="presParOf" srcId="{08AD9A4F-2C99-4163-B816-766DCA664DFB}" destId="{71D3FA83-0514-4CBA-9EE3-8A91B52DC5A2}" srcOrd="1" destOrd="0" presId="urn:microsoft.com/office/officeart/2008/layout/LinedList"/>
    <dgm:cxn modelId="{35402C5E-75F8-433D-B5C9-E1144BBD1CCC}" type="presParOf" srcId="{71D3FA83-0514-4CBA-9EE3-8A91B52DC5A2}" destId="{2CB54A82-63C8-4735-AF1B-8B1CD043B78E}" srcOrd="0" destOrd="0" presId="urn:microsoft.com/office/officeart/2008/layout/LinedList"/>
    <dgm:cxn modelId="{07A61ACD-7AEA-4DA9-9A51-36E4D842EDBA}" type="presParOf" srcId="{71D3FA83-0514-4CBA-9EE3-8A91B52DC5A2}" destId="{F9EB57BB-8A91-4662-B953-4A6B341C3C71}" srcOrd="1" destOrd="0" presId="urn:microsoft.com/office/officeart/2008/layout/LinedList"/>
    <dgm:cxn modelId="{759EF122-190A-41F5-BEC9-111DA850543A}" type="presParOf" srcId="{F9EB57BB-8A91-4662-B953-4A6B341C3C71}" destId="{7C3851BA-6BB3-4193-99C8-1D9B72F3F9F1}" srcOrd="0" destOrd="0" presId="urn:microsoft.com/office/officeart/2008/layout/LinedList"/>
    <dgm:cxn modelId="{35E35A95-0474-40AB-AD68-08E41D6616A9}" type="presParOf" srcId="{F9EB57BB-8A91-4662-B953-4A6B341C3C71}" destId="{D80CFC8C-47B1-4AEE-85F1-0AE402916BDA}" srcOrd="1" destOrd="0" presId="urn:microsoft.com/office/officeart/2008/layout/LinedList"/>
    <dgm:cxn modelId="{6BDD5084-AC54-4FD8-A93A-F2A8DB74AB27}" type="presParOf" srcId="{F9EB57BB-8A91-4662-B953-4A6B341C3C71}" destId="{0CC1AACA-0892-4F8F-8212-8AD3714DACFC}" srcOrd="2" destOrd="0" presId="urn:microsoft.com/office/officeart/2008/layout/LinedList"/>
    <dgm:cxn modelId="{54A512C5-9A57-4224-9B4E-303D549C7E75}" type="presParOf" srcId="{71D3FA83-0514-4CBA-9EE3-8A91B52DC5A2}" destId="{DCA0626B-A296-4C0C-B552-2AEE9798E2A8}" srcOrd="2" destOrd="0" presId="urn:microsoft.com/office/officeart/2008/layout/LinedList"/>
    <dgm:cxn modelId="{60CCA2D2-C81D-4CBF-BE3E-2AC4F4FB3EA0}" type="presParOf" srcId="{71D3FA83-0514-4CBA-9EE3-8A91B52DC5A2}" destId="{7D506B4C-DC9F-461C-91A1-E4603400D955}" srcOrd="3" destOrd="0" presId="urn:microsoft.com/office/officeart/2008/layout/LinedList"/>
    <dgm:cxn modelId="{E5D750FA-2180-4513-A6D3-6CF220BB5668}" type="presParOf" srcId="{71D3FA83-0514-4CBA-9EE3-8A91B52DC5A2}" destId="{A95B6491-337F-4356-9B96-19D39367B47A}" srcOrd="4" destOrd="0" presId="urn:microsoft.com/office/officeart/2008/layout/LinedList"/>
    <dgm:cxn modelId="{9F853418-4863-4B0F-868A-541BAE973BF9}" type="presParOf" srcId="{A95B6491-337F-4356-9B96-19D39367B47A}" destId="{D05AC707-A47C-4E6C-AF46-539D76E4221F}" srcOrd="0" destOrd="0" presId="urn:microsoft.com/office/officeart/2008/layout/LinedList"/>
    <dgm:cxn modelId="{7CB99476-CDBB-42AC-A66B-D1E752322EA1}" type="presParOf" srcId="{A95B6491-337F-4356-9B96-19D39367B47A}" destId="{AEAD7AD7-4812-49F1-87A4-741965CDE77E}" srcOrd="1" destOrd="0" presId="urn:microsoft.com/office/officeart/2008/layout/LinedList"/>
    <dgm:cxn modelId="{39B1ACA8-7C14-408F-8739-D7C717A61BF8}" type="presParOf" srcId="{A95B6491-337F-4356-9B96-19D39367B47A}" destId="{821E941D-733A-439B-A7C4-36FE24BBFB40}" srcOrd="2" destOrd="0" presId="urn:microsoft.com/office/officeart/2008/layout/LinedList"/>
    <dgm:cxn modelId="{29848187-00EA-40C8-A0EE-E48757EF5D20}" type="presParOf" srcId="{71D3FA83-0514-4CBA-9EE3-8A91B52DC5A2}" destId="{E927D9C7-CBB1-4368-89F0-A2A4FC946247}" srcOrd="5" destOrd="0" presId="urn:microsoft.com/office/officeart/2008/layout/LinedList"/>
    <dgm:cxn modelId="{FBE2E2B5-E21E-4529-9973-E41F4CA2F274}" type="presParOf" srcId="{71D3FA83-0514-4CBA-9EE3-8A91B52DC5A2}" destId="{AE65A5BF-2063-4FF0-B69B-A4DE99957C50}" srcOrd="6" destOrd="0" presId="urn:microsoft.com/office/officeart/2008/layout/LinedList"/>
    <dgm:cxn modelId="{D9AFFDB0-0F5B-4D89-AA35-914F69AA5A6C}" type="presParOf" srcId="{71D3FA83-0514-4CBA-9EE3-8A91B52DC5A2}" destId="{20CB9689-E45D-453B-8792-9C1AC2250ABC}" srcOrd="7" destOrd="0" presId="urn:microsoft.com/office/officeart/2008/layout/LinedList"/>
    <dgm:cxn modelId="{A6EAA53D-BC8F-4C4C-B911-256BDE3691FC}" type="presParOf" srcId="{20CB9689-E45D-453B-8792-9C1AC2250ABC}" destId="{B7AB3BFC-0E33-43D5-BE10-E45013FD8F63}" srcOrd="0" destOrd="0" presId="urn:microsoft.com/office/officeart/2008/layout/LinedList"/>
    <dgm:cxn modelId="{66E54E75-8EF4-4CC4-8AB3-BF8FB86F4701}" type="presParOf" srcId="{20CB9689-E45D-453B-8792-9C1AC2250ABC}" destId="{D6B8DE03-4820-499A-9A08-6755C842E8E8}" srcOrd="1" destOrd="0" presId="urn:microsoft.com/office/officeart/2008/layout/LinedList"/>
    <dgm:cxn modelId="{FB2577EE-5C34-4C90-BC9D-AEB121D7C2E1}" type="presParOf" srcId="{20CB9689-E45D-453B-8792-9C1AC2250ABC}" destId="{ACC063F2-8522-4949-BC7E-4978C36CF0CE}" srcOrd="2" destOrd="0" presId="urn:microsoft.com/office/officeart/2008/layout/LinedList"/>
    <dgm:cxn modelId="{A89DC045-5ED6-4E0B-97C4-AFE74B0EBB9E}" type="presParOf" srcId="{71D3FA83-0514-4CBA-9EE3-8A91B52DC5A2}" destId="{59BDB299-A5A3-4F51-8620-3725529BD18A}" srcOrd="8" destOrd="0" presId="urn:microsoft.com/office/officeart/2008/layout/LinedList"/>
    <dgm:cxn modelId="{F603BD8A-9F64-4D58-87DD-D0FB8D8E9267}" type="presParOf" srcId="{71D3FA83-0514-4CBA-9EE3-8A91B52DC5A2}" destId="{0DE3B320-3F0D-4362-9877-411014F209F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742CD-1201-456F-96EF-03F0EB636DD7}">
      <dsp:nvSpPr>
        <dsp:cNvPr id="0" name=""/>
        <dsp:cNvSpPr/>
      </dsp:nvSpPr>
      <dsp:spPr>
        <a:xfrm>
          <a:off x="-4547637" y="-697308"/>
          <a:ext cx="5417342" cy="5417342"/>
        </a:xfrm>
        <a:prstGeom prst="blockArc">
          <a:avLst>
            <a:gd name="adj1" fmla="val 18900000"/>
            <a:gd name="adj2" fmla="val 2700000"/>
            <a:gd name="adj3" fmla="val 399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3379A-4D91-4BF4-B210-FB9FD144CF0D}">
      <dsp:nvSpPr>
        <dsp:cNvPr id="0" name=""/>
        <dsp:cNvSpPr/>
      </dsp:nvSpPr>
      <dsp:spPr>
        <a:xfrm>
          <a:off x="559333" y="402272"/>
          <a:ext cx="9444532" cy="804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8608" tIns="78740" rIns="78740" bIns="78740" numCol="1" spcCol="1270" anchor="ctr" anchorCtr="0">
          <a:noAutofit/>
        </a:bodyPr>
        <a:lstStyle/>
        <a:p>
          <a:pPr marL="0" lvl="0" indent="0" algn="l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100" kern="1200" dirty="0"/>
            <a:t>우유에 대한 편향적 분석  </a:t>
          </a:r>
        </a:p>
      </dsp:txBody>
      <dsp:txXfrm>
        <a:off x="559333" y="402272"/>
        <a:ext cx="9444532" cy="804545"/>
      </dsp:txXfrm>
    </dsp:sp>
    <dsp:sp modelId="{0FD5E8F6-6581-4A27-9289-ECFA4B65802C}">
      <dsp:nvSpPr>
        <dsp:cNvPr id="0" name=""/>
        <dsp:cNvSpPr/>
      </dsp:nvSpPr>
      <dsp:spPr>
        <a:xfrm>
          <a:off x="56492" y="301704"/>
          <a:ext cx="1005681" cy="10056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961543-0648-4040-8889-E8F7C0ECED9D}">
      <dsp:nvSpPr>
        <dsp:cNvPr id="0" name=""/>
        <dsp:cNvSpPr/>
      </dsp:nvSpPr>
      <dsp:spPr>
        <a:xfrm>
          <a:off x="851785" y="1609089"/>
          <a:ext cx="9152080" cy="804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8608" tIns="78740" rIns="78740" bIns="78740" numCol="1" spcCol="1270" anchor="ctr" anchorCtr="0">
          <a:noAutofit/>
        </a:bodyPr>
        <a:lstStyle/>
        <a:p>
          <a:pPr marL="0" lvl="0" indent="0" algn="l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100" kern="1200" dirty="0"/>
            <a:t>서구인을 대상으로 한 결과를 국내에 그대로 대입</a:t>
          </a:r>
        </a:p>
      </dsp:txBody>
      <dsp:txXfrm>
        <a:off x="851785" y="1609089"/>
        <a:ext cx="9152080" cy="804545"/>
      </dsp:txXfrm>
    </dsp:sp>
    <dsp:sp modelId="{2BE4B841-A818-4F52-974B-2464553C7416}">
      <dsp:nvSpPr>
        <dsp:cNvPr id="0" name=""/>
        <dsp:cNvSpPr/>
      </dsp:nvSpPr>
      <dsp:spPr>
        <a:xfrm>
          <a:off x="348944" y="1508521"/>
          <a:ext cx="1005681" cy="10056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C4379A-9B05-41DB-89DB-EE4D9BF0307E}">
      <dsp:nvSpPr>
        <dsp:cNvPr id="0" name=""/>
        <dsp:cNvSpPr/>
      </dsp:nvSpPr>
      <dsp:spPr>
        <a:xfrm>
          <a:off x="559333" y="2815907"/>
          <a:ext cx="9444532" cy="804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8608" tIns="78740" rIns="78740" bIns="78740" numCol="1" spcCol="1270" anchor="ctr" anchorCtr="0">
          <a:noAutofit/>
        </a:bodyPr>
        <a:lstStyle/>
        <a:p>
          <a:pPr marL="0" lvl="0" indent="0" algn="l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100" kern="1200" dirty="0"/>
            <a:t>축산물은 무조건 나쁘다는 프레임으로 결론 도출</a:t>
          </a:r>
        </a:p>
      </dsp:txBody>
      <dsp:txXfrm>
        <a:off x="559333" y="2815907"/>
        <a:ext cx="9444532" cy="804545"/>
      </dsp:txXfrm>
    </dsp:sp>
    <dsp:sp modelId="{6E33CF15-5E93-444B-8CD9-A1F5D4EE0F8E}">
      <dsp:nvSpPr>
        <dsp:cNvPr id="0" name=""/>
        <dsp:cNvSpPr/>
      </dsp:nvSpPr>
      <dsp:spPr>
        <a:xfrm>
          <a:off x="56492" y="2715339"/>
          <a:ext cx="1005681" cy="10056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114F0-FAA8-48A3-BA03-EC18EFE78B03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449BE0-8D6F-4C0B-AB88-0232442D7CF6}">
      <dsp:nvSpPr>
        <dsp:cNvPr id="0" name=""/>
        <dsp:cNvSpPr/>
      </dsp:nvSpPr>
      <dsp:spPr>
        <a:xfrm>
          <a:off x="0" y="0"/>
          <a:ext cx="2011680" cy="4022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4000" kern="1200" dirty="0"/>
            <a:t>단기적 대책 </a:t>
          </a:r>
        </a:p>
      </dsp:txBody>
      <dsp:txXfrm>
        <a:off x="0" y="0"/>
        <a:ext cx="2011680" cy="4022725"/>
      </dsp:txXfrm>
    </dsp:sp>
    <dsp:sp modelId="{D80CFC8C-47B1-4AEE-85F1-0AE402916BDA}">
      <dsp:nvSpPr>
        <dsp:cNvPr id="0" name=""/>
        <dsp:cNvSpPr/>
      </dsp:nvSpPr>
      <dsp:spPr>
        <a:xfrm>
          <a:off x="2162556" y="62855"/>
          <a:ext cx="7895844" cy="1257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200" kern="1200" dirty="0"/>
            <a:t>농가 별 체험 활성화</a:t>
          </a:r>
          <a:endParaRPr lang="en-US" altLang="ko-KR" sz="2200" kern="1200" dirty="0"/>
        </a:p>
        <a:p>
          <a:pPr marL="0" lvl="0" indent="0" algn="l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200" kern="1200" dirty="0"/>
            <a:t>- </a:t>
          </a:r>
          <a:r>
            <a:rPr lang="ko-KR" altLang="en-US" sz="2200" kern="1200" dirty="0"/>
            <a:t>각 지역별 농가 낙농 체험  </a:t>
          </a:r>
        </a:p>
      </dsp:txBody>
      <dsp:txXfrm>
        <a:off x="2162556" y="62855"/>
        <a:ext cx="7895844" cy="1257101"/>
      </dsp:txXfrm>
    </dsp:sp>
    <dsp:sp modelId="{DCA0626B-A296-4C0C-B552-2AEE9798E2A8}">
      <dsp:nvSpPr>
        <dsp:cNvPr id="0" name=""/>
        <dsp:cNvSpPr/>
      </dsp:nvSpPr>
      <dsp:spPr>
        <a:xfrm>
          <a:off x="2011680" y="1319956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AD7AD7-4812-49F1-87A4-741965CDE77E}">
      <dsp:nvSpPr>
        <dsp:cNvPr id="0" name=""/>
        <dsp:cNvSpPr/>
      </dsp:nvSpPr>
      <dsp:spPr>
        <a:xfrm>
          <a:off x="2162556" y="1382811"/>
          <a:ext cx="7895844" cy="1257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200" kern="1200" dirty="0"/>
            <a:t>미디어 노출</a:t>
          </a:r>
          <a:endParaRPr lang="en-US" altLang="ko-KR" sz="2200" kern="1200" dirty="0"/>
        </a:p>
        <a:p>
          <a:pPr marL="0" lvl="0" indent="0" algn="l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200" kern="1200" dirty="0"/>
            <a:t>- </a:t>
          </a:r>
          <a:r>
            <a:rPr lang="ko-KR" altLang="en-US" sz="2200" kern="1200" dirty="0"/>
            <a:t>유명인을 통한 </a:t>
          </a:r>
          <a:r>
            <a:rPr lang="en-US" altLang="ko-KR" sz="2200" kern="1200" dirty="0"/>
            <a:t>‘</a:t>
          </a:r>
          <a:r>
            <a:rPr lang="ko-KR" altLang="en-US" sz="2200" kern="1200" dirty="0"/>
            <a:t>우유</a:t>
          </a:r>
          <a:r>
            <a:rPr lang="en-US" altLang="ko-KR" sz="2200" kern="1200" dirty="0"/>
            <a:t>＇</a:t>
          </a:r>
          <a:r>
            <a:rPr lang="ko-KR" altLang="en-US" sz="2200" kern="1200" dirty="0"/>
            <a:t>노출 </a:t>
          </a:r>
          <a:r>
            <a:rPr lang="en-US" altLang="ko-KR" sz="2200" kern="1200" dirty="0"/>
            <a:t>(</a:t>
          </a:r>
          <a:r>
            <a:rPr lang="ko-KR" altLang="en-US" sz="2200" kern="1200" dirty="0"/>
            <a:t>요리프로</a:t>
          </a:r>
          <a:r>
            <a:rPr lang="en-US" altLang="ko-KR" sz="2200" kern="1200" dirty="0"/>
            <a:t>,</a:t>
          </a:r>
          <a:r>
            <a:rPr lang="ko-KR" altLang="en-US" sz="2200" kern="1200" dirty="0"/>
            <a:t>생활프로 등</a:t>
          </a:r>
          <a:r>
            <a:rPr lang="en-US" altLang="ko-KR" sz="2200" kern="1200" dirty="0"/>
            <a:t>)</a:t>
          </a:r>
          <a:r>
            <a:rPr lang="ko-KR" altLang="en-US" sz="2200" kern="1200" dirty="0"/>
            <a:t>  </a:t>
          </a:r>
        </a:p>
      </dsp:txBody>
      <dsp:txXfrm>
        <a:off x="2162556" y="1382811"/>
        <a:ext cx="7895844" cy="1257101"/>
      </dsp:txXfrm>
    </dsp:sp>
    <dsp:sp modelId="{E927D9C7-CBB1-4368-89F0-A2A4FC946247}">
      <dsp:nvSpPr>
        <dsp:cNvPr id="0" name=""/>
        <dsp:cNvSpPr/>
      </dsp:nvSpPr>
      <dsp:spPr>
        <a:xfrm>
          <a:off x="2011680" y="2639913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B8DE03-4820-499A-9A08-6755C842E8E8}">
      <dsp:nvSpPr>
        <dsp:cNvPr id="0" name=""/>
        <dsp:cNvSpPr/>
      </dsp:nvSpPr>
      <dsp:spPr>
        <a:xfrm>
          <a:off x="2162556" y="2702768"/>
          <a:ext cx="7895844" cy="1257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200" kern="1200" dirty="0"/>
            <a:t>다양한 상품개발</a:t>
          </a:r>
          <a:endParaRPr lang="en-US" altLang="ko-KR" sz="2200" kern="1200" dirty="0"/>
        </a:p>
        <a:p>
          <a:pPr marL="0" lvl="0" indent="0" algn="l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200" kern="1200" dirty="0"/>
            <a:t>- </a:t>
          </a:r>
          <a:r>
            <a:rPr lang="ko-KR" altLang="en-US" sz="2200" kern="1200" dirty="0"/>
            <a:t> 각 세대별 맞춤상품 개발 </a:t>
          </a:r>
          <a:r>
            <a:rPr lang="en-US" altLang="ko-KR" sz="2200" kern="1200" dirty="0"/>
            <a:t>(</a:t>
          </a:r>
          <a:r>
            <a:rPr lang="ko-KR" altLang="en-US" sz="2200" kern="1200" dirty="0" err="1"/>
            <a:t>키즈</a:t>
          </a:r>
          <a:r>
            <a:rPr lang="en-US" altLang="ko-KR" sz="2200" kern="1200" dirty="0"/>
            <a:t>,</a:t>
          </a:r>
          <a:r>
            <a:rPr lang="ko-KR" altLang="en-US" sz="2200" kern="1200" dirty="0"/>
            <a:t>시니어 상품 등</a:t>
          </a:r>
          <a:r>
            <a:rPr lang="en-US" altLang="ko-KR" sz="2200" kern="1200" dirty="0"/>
            <a:t>)</a:t>
          </a:r>
          <a:r>
            <a:rPr lang="ko-KR" altLang="en-US" sz="2200" kern="1200" dirty="0"/>
            <a:t> </a:t>
          </a:r>
        </a:p>
      </dsp:txBody>
      <dsp:txXfrm>
        <a:off x="2162556" y="2702768"/>
        <a:ext cx="7895844" cy="1257101"/>
      </dsp:txXfrm>
    </dsp:sp>
    <dsp:sp modelId="{59BDB299-A5A3-4F51-8620-3725529BD18A}">
      <dsp:nvSpPr>
        <dsp:cNvPr id="0" name=""/>
        <dsp:cNvSpPr/>
      </dsp:nvSpPr>
      <dsp:spPr>
        <a:xfrm>
          <a:off x="2011680" y="395986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114F0-FAA8-48A3-BA03-EC18EFE78B03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449BE0-8D6F-4C0B-AB88-0232442D7CF6}">
      <dsp:nvSpPr>
        <dsp:cNvPr id="0" name=""/>
        <dsp:cNvSpPr/>
      </dsp:nvSpPr>
      <dsp:spPr>
        <a:xfrm>
          <a:off x="0" y="0"/>
          <a:ext cx="2011680" cy="4022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4000" kern="1200" dirty="0"/>
            <a:t>장기적 대책 </a:t>
          </a:r>
        </a:p>
      </dsp:txBody>
      <dsp:txXfrm>
        <a:off x="0" y="0"/>
        <a:ext cx="2011680" cy="4022725"/>
      </dsp:txXfrm>
    </dsp:sp>
    <dsp:sp modelId="{D80CFC8C-47B1-4AEE-85F1-0AE402916BDA}">
      <dsp:nvSpPr>
        <dsp:cNvPr id="0" name=""/>
        <dsp:cNvSpPr/>
      </dsp:nvSpPr>
      <dsp:spPr>
        <a:xfrm>
          <a:off x="2162556" y="62855"/>
          <a:ext cx="7895844" cy="1257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200" kern="1200" dirty="0"/>
            <a:t>협회의 전폭적 홍보</a:t>
          </a:r>
          <a:endParaRPr lang="en-US" altLang="ko-KR" sz="2200" kern="1200" dirty="0"/>
        </a:p>
        <a:p>
          <a:pPr marL="0" lvl="0" indent="0" algn="l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200" kern="1200" dirty="0"/>
            <a:t>- </a:t>
          </a:r>
          <a:r>
            <a:rPr lang="ko-KR" altLang="en-US" sz="2200" kern="1200" dirty="0"/>
            <a:t>협회의 전폭적 홍보 </a:t>
          </a:r>
          <a:r>
            <a:rPr lang="en-US" altLang="ko-KR" sz="2200" kern="1200" dirty="0"/>
            <a:t>(</a:t>
          </a:r>
          <a:r>
            <a:rPr lang="ko-KR" altLang="en-US" sz="2200" kern="1200" dirty="0"/>
            <a:t>공식홍보</a:t>
          </a:r>
          <a:r>
            <a:rPr lang="en-US" altLang="ko-KR" sz="2200" kern="1200" dirty="0"/>
            <a:t>) </a:t>
          </a:r>
          <a:r>
            <a:rPr lang="ko-KR" altLang="en-US" sz="2200" kern="1200" dirty="0"/>
            <a:t> </a:t>
          </a:r>
        </a:p>
      </dsp:txBody>
      <dsp:txXfrm>
        <a:off x="2162556" y="62855"/>
        <a:ext cx="7895844" cy="1257101"/>
      </dsp:txXfrm>
    </dsp:sp>
    <dsp:sp modelId="{DCA0626B-A296-4C0C-B552-2AEE9798E2A8}">
      <dsp:nvSpPr>
        <dsp:cNvPr id="0" name=""/>
        <dsp:cNvSpPr/>
      </dsp:nvSpPr>
      <dsp:spPr>
        <a:xfrm>
          <a:off x="2011680" y="1319956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AD7AD7-4812-49F1-87A4-741965CDE77E}">
      <dsp:nvSpPr>
        <dsp:cNvPr id="0" name=""/>
        <dsp:cNvSpPr/>
      </dsp:nvSpPr>
      <dsp:spPr>
        <a:xfrm>
          <a:off x="2162556" y="1385187"/>
          <a:ext cx="7895844" cy="1257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200" kern="1200" dirty="0"/>
            <a:t> 지속적 연구</a:t>
          </a:r>
          <a:endParaRPr lang="en-US" altLang="ko-KR" sz="2200" kern="1200" dirty="0"/>
        </a:p>
        <a:p>
          <a:pPr marL="0" lvl="0" indent="0" algn="l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200" kern="1200" dirty="0"/>
            <a:t>- </a:t>
          </a:r>
          <a:r>
            <a:rPr lang="ko-KR" altLang="en-US" sz="2200" kern="1200" dirty="0"/>
            <a:t>건강과 우유에 대한 관련사항 연구   </a:t>
          </a:r>
        </a:p>
      </dsp:txBody>
      <dsp:txXfrm>
        <a:off x="2162556" y="1385187"/>
        <a:ext cx="7895844" cy="1257101"/>
      </dsp:txXfrm>
    </dsp:sp>
    <dsp:sp modelId="{E927D9C7-CBB1-4368-89F0-A2A4FC946247}">
      <dsp:nvSpPr>
        <dsp:cNvPr id="0" name=""/>
        <dsp:cNvSpPr/>
      </dsp:nvSpPr>
      <dsp:spPr>
        <a:xfrm>
          <a:off x="2011680" y="2639913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B8DE03-4820-499A-9A08-6755C842E8E8}">
      <dsp:nvSpPr>
        <dsp:cNvPr id="0" name=""/>
        <dsp:cNvSpPr/>
      </dsp:nvSpPr>
      <dsp:spPr>
        <a:xfrm>
          <a:off x="2038275" y="1397746"/>
          <a:ext cx="7895844" cy="1257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200" kern="1200" dirty="0"/>
            <a:t> </a:t>
          </a:r>
        </a:p>
      </dsp:txBody>
      <dsp:txXfrm>
        <a:off x="2038275" y="1397746"/>
        <a:ext cx="7895844" cy="1257101"/>
      </dsp:txXfrm>
    </dsp:sp>
    <dsp:sp modelId="{59BDB299-A5A3-4F51-8620-3725529BD18A}">
      <dsp:nvSpPr>
        <dsp:cNvPr id="0" name=""/>
        <dsp:cNvSpPr/>
      </dsp:nvSpPr>
      <dsp:spPr>
        <a:xfrm>
          <a:off x="2011680" y="395986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84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77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313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383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38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030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364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686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49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506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5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C5C7B8C-A200-4CCA-B318-71B2A86405A9}" type="datetimeFigureOut">
              <a:rPr lang="ko-KR" altLang="en-US" smtClean="0"/>
              <a:t>2021-12-17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EF1C228-E8D7-433A-B7EB-417589B9F14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97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말풍선모양 사진, 이미지, 일러스트, 캘리그라피 - 크라우드픽">
            <a:extLst>
              <a:ext uri="{FF2B5EF4-FFF2-40B4-BE49-F238E27FC236}">
                <a16:creationId xmlns:a16="http://schemas.microsoft.com/office/drawing/2014/main" id="{13ED7C83-2B52-45EC-9795-BE60D1177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55" y="547327"/>
            <a:ext cx="3810000" cy="161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42BB83-6F5B-408F-A297-48440AAF2117}"/>
              </a:ext>
            </a:extLst>
          </p:cNvPr>
          <p:cNvSpPr txBox="1"/>
          <p:nvPr/>
        </p:nvSpPr>
        <p:spPr>
          <a:xfrm>
            <a:off x="5336796" y="2731643"/>
            <a:ext cx="707249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>
                <a:solidFill>
                  <a:srgbClr val="002060"/>
                </a:solidFill>
                <a:latin typeface="+mn-ea"/>
              </a:rPr>
              <a:t>안티우유 대응 전략</a:t>
            </a:r>
            <a:endParaRPr lang="en-US" altLang="ko-KR" sz="4000" b="1" dirty="0">
              <a:solidFill>
                <a:srgbClr val="002060"/>
              </a:solidFill>
              <a:latin typeface="+mn-ea"/>
            </a:endParaRPr>
          </a:p>
          <a:p>
            <a:endParaRPr lang="en-US" altLang="ko-KR" dirty="0">
              <a:latin typeface="+mn-ea"/>
            </a:endParaRPr>
          </a:p>
          <a:p>
            <a:r>
              <a:rPr lang="ko-KR" altLang="en-US" dirty="0">
                <a:latin typeface="+mn-ea"/>
              </a:rPr>
              <a:t>우유에 대한 부정적 오해를 반전시켜 우유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유제품 소비 확대 방안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372400-219B-497D-B708-DE0B3FCE2285}"/>
              </a:ext>
            </a:extLst>
          </p:cNvPr>
          <p:cNvSpPr txBox="1"/>
          <p:nvPr/>
        </p:nvSpPr>
        <p:spPr>
          <a:xfrm>
            <a:off x="9222297" y="4964513"/>
            <a:ext cx="262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>
                <a:latin typeface="+mn-ea"/>
              </a:rPr>
              <a:t>치즈조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21.12.09</a:t>
            </a:r>
            <a:endParaRPr lang="ko-KR" altLang="en-US" dirty="0">
              <a:latin typeface="+mn-ea"/>
            </a:endParaRPr>
          </a:p>
        </p:txBody>
      </p:sp>
      <p:pic>
        <p:nvPicPr>
          <p:cNvPr id="1028" name="Picture 4" descr="송아지에 대해 알아보자! | 웹진 인벤 - 인벤">
            <a:extLst>
              <a:ext uri="{FF2B5EF4-FFF2-40B4-BE49-F238E27FC236}">
                <a16:creationId xmlns:a16="http://schemas.microsoft.com/office/drawing/2014/main" id="{FDAA4773-AC27-4A7A-89BF-B4B06464B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60" y="2191496"/>
            <a:ext cx="4879609" cy="3244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1036358-E4EB-4046-9CE9-A85A7764BAA8}"/>
              </a:ext>
            </a:extLst>
          </p:cNvPr>
          <p:cNvSpPr txBox="1"/>
          <p:nvPr/>
        </p:nvSpPr>
        <p:spPr>
          <a:xfrm>
            <a:off x="4351101" y="1169369"/>
            <a:ext cx="2525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마셔 주실 </a:t>
            </a:r>
            <a:r>
              <a:rPr lang="ko-KR" altLang="en-US" dirty="0" err="1"/>
              <a:t>꺼죠</a:t>
            </a:r>
            <a:r>
              <a:rPr lang="en-US" altLang="ko-KR" dirty="0"/>
              <a:t>…? </a:t>
            </a:r>
            <a:r>
              <a:rPr lang="ko-KR" altLang="en-US" dirty="0"/>
              <a:t>♥</a:t>
            </a:r>
          </a:p>
        </p:txBody>
      </p:sp>
    </p:spTree>
    <p:extLst>
      <p:ext uri="{BB962C8B-B14F-4D97-AF65-F5344CB8AC3E}">
        <p14:creationId xmlns:p14="http://schemas.microsoft.com/office/powerpoint/2010/main" val="395846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834FD3-3AFB-4043-AD47-80EDC00161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/>
              <a:t>한국낙농유가공기술원</a:t>
            </a:r>
            <a:r>
              <a:rPr lang="ko-KR" altLang="en-US" dirty="0"/>
              <a:t> </a:t>
            </a:r>
            <a:r>
              <a:rPr lang="en-US" altLang="ko-KR" dirty="0"/>
              <a:t>_ </a:t>
            </a:r>
            <a:r>
              <a:rPr lang="ko-KR" altLang="en-US" dirty="0"/>
              <a:t>조별발표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2D52CF8-F093-41B3-851A-A72D41F125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2021</a:t>
            </a:r>
            <a:r>
              <a:rPr lang="ko-KR" altLang="en-US" dirty="0"/>
              <a:t>년</a:t>
            </a:r>
            <a:r>
              <a:rPr lang="en-US" altLang="ko-KR" dirty="0"/>
              <a:t>12</a:t>
            </a:r>
            <a:r>
              <a:rPr lang="ko-KR" altLang="en-US" dirty="0"/>
              <a:t>월</a:t>
            </a:r>
            <a:r>
              <a:rPr lang="en-US" altLang="ko-KR" dirty="0"/>
              <a:t>09</a:t>
            </a:r>
            <a:r>
              <a:rPr lang="ko-KR" altLang="en-US" dirty="0"/>
              <a:t>일 </a:t>
            </a:r>
            <a:r>
              <a:rPr lang="ko-KR" altLang="en-US" dirty="0" err="1"/>
              <a:t>치즈조</a:t>
            </a:r>
            <a:r>
              <a:rPr lang="ko-KR" altLang="en-US" dirty="0"/>
              <a:t> </a:t>
            </a:r>
            <a:endParaRPr lang="en-US" altLang="ko-KR" dirty="0"/>
          </a:p>
          <a:p>
            <a:r>
              <a:rPr lang="ko-KR" altLang="en-US" dirty="0"/>
              <a:t>주제</a:t>
            </a:r>
            <a:r>
              <a:rPr lang="en-US" altLang="ko-KR" dirty="0"/>
              <a:t>: </a:t>
            </a:r>
            <a:r>
              <a:rPr lang="ko-KR" altLang="en-US" dirty="0"/>
              <a:t>안티우유 대응전략</a:t>
            </a:r>
            <a:r>
              <a:rPr lang="en-US" altLang="ko-KR" dirty="0"/>
              <a:t>-</a:t>
            </a:r>
            <a:r>
              <a:rPr lang="ko-KR" altLang="en-US" dirty="0"/>
              <a:t>우유에 대한 부정적 오해를 반전시켜 우유 유제품 소비를 더 확대할 방안 </a:t>
            </a:r>
          </a:p>
        </p:txBody>
      </p:sp>
    </p:spTree>
    <p:extLst>
      <p:ext uri="{BB962C8B-B14F-4D97-AF65-F5344CB8AC3E}">
        <p14:creationId xmlns:p14="http://schemas.microsoft.com/office/powerpoint/2010/main" val="114600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38A2C5-1BF8-4BFC-AD57-12D3FBDB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63633"/>
            <a:ext cx="10058400" cy="1450757"/>
          </a:xfrm>
        </p:spPr>
        <p:txBody>
          <a:bodyPr/>
          <a:lstStyle/>
          <a:p>
            <a:r>
              <a:rPr lang="ko-KR" altLang="en-US" dirty="0"/>
              <a:t>현황 및 문제점 </a:t>
            </a: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D04FE9EC-C6D1-48D6-BC69-40CDD98B1A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45757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B42C2F6-2791-4D77-B08B-EA2706DE5620}"/>
              </a:ext>
            </a:extLst>
          </p:cNvPr>
          <p:cNvSpPr txBox="1"/>
          <p:nvPr/>
        </p:nvSpPr>
        <p:spPr>
          <a:xfrm>
            <a:off x="1438183" y="2441359"/>
            <a:ext cx="142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가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596009-2961-4550-9D26-19C50EF7124C}"/>
              </a:ext>
            </a:extLst>
          </p:cNvPr>
          <p:cNvSpPr txBox="1"/>
          <p:nvPr/>
        </p:nvSpPr>
        <p:spPr>
          <a:xfrm>
            <a:off x="1438182" y="4912188"/>
            <a:ext cx="142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다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B5E67-284D-4495-87EA-DAF4B713BA3C}"/>
              </a:ext>
            </a:extLst>
          </p:cNvPr>
          <p:cNvSpPr txBox="1"/>
          <p:nvPr/>
        </p:nvSpPr>
        <p:spPr>
          <a:xfrm>
            <a:off x="1707472" y="3700478"/>
            <a:ext cx="142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나</a:t>
            </a:r>
          </a:p>
        </p:txBody>
      </p:sp>
    </p:spTree>
    <p:extLst>
      <p:ext uri="{BB962C8B-B14F-4D97-AF65-F5344CB8AC3E}">
        <p14:creationId xmlns:p14="http://schemas.microsoft.com/office/powerpoint/2010/main" val="145296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38A2C5-1BF8-4BFC-AD57-12D3FBDBC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대책 </a:t>
            </a:r>
            <a:r>
              <a:rPr lang="en-US" altLang="ko-KR" dirty="0"/>
              <a:t>[</a:t>
            </a:r>
            <a:r>
              <a:rPr lang="ko-KR" altLang="en-US" dirty="0"/>
              <a:t>단기적 대책</a:t>
            </a:r>
            <a:r>
              <a:rPr lang="en-US" altLang="ko-KR" dirty="0"/>
              <a:t>] </a:t>
            </a:r>
            <a:endParaRPr lang="ko-KR" altLang="en-US" dirty="0"/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ED342DA5-8AFA-4607-85DE-5D1C849C41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08854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9141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38A2C5-1BF8-4BFC-AD57-12D3FBDBC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대책 </a:t>
            </a:r>
            <a:r>
              <a:rPr lang="en-US" altLang="ko-KR" dirty="0"/>
              <a:t>[</a:t>
            </a:r>
            <a:r>
              <a:rPr lang="ko-KR" altLang="en-US" dirty="0"/>
              <a:t>장기적 대책</a:t>
            </a:r>
            <a:r>
              <a:rPr lang="en-US" altLang="ko-KR" dirty="0"/>
              <a:t>] </a:t>
            </a:r>
            <a:endParaRPr lang="ko-KR" altLang="en-US" dirty="0"/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ED342DA5-8AFA-4607-85DE-5D1C849C41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881333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277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38A2C5-1BF8-4BFC-AD57-12D3FBDBC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우유를 </a:t>
            </a:r>
            <a:r>
              <a:rPr lang="ko-KR" altLang="en-US" dirty="0" err="1"/>
              <a:t>먹어야하는</a:t>
            </a:r>
            <a:r>
              <a:rPr lang="ko-KR" altLang="en-US" dirty="0"/>
              <a:t> 이유 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7D3DEBC8-284E-4371-AF48-4F6C6D2E1B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817260"/>
            <a:ext cx="9857765" cy="4131628"/>
          </a:xfrm>
        </p:spPr>
      </p:pic>
    </p:spTree>
    <p:extLst>
      <p:ext uri="{BB962C8B-B14F-4D97-AF65-F5344CB8AC3E}">
        <p14:creationId xmlns:p14="http://schemas.microsoft.com/office/powerpoint/2010/main" val="2182168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38A2C5-1BF8-4BFC-AD57-12D3FBDB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115403"/>
            <a:ext cx="10058400" cy="1450757"/>
          </a:xfrm>
        </p:spPr>
        <p:txBody>
          <a:bodyPr/>
          <a:lstStyle/>
          <a:p>
            <a:r>
              <a:rPr lang="ko-KR" altLang="en-US" dirty="0"/>
              <a:t>감사합니다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45945583"/>
      </p:ext>
    </p:extLst>
  </p:cSld>
  <p:clrMapOvr>
    <a:masterClrMapping/>
  </p:clrMapOvr>
</p:sld>
</file>

<file path=ppt/theme/theme1.xml><?xml version="1.0" encoding="utf-8"?>
<a:theme xmlns:a="http://schemas.openxmlformats.org/drawingml/2006/main" name="추억">
  <a:themeElements>
    <a:clrScheme name="추억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추억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추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</TotalTime>
  <Words>148</Words>
  <Application>Microsoft Office PowerPoint</Application>
  <PresentationFormat>와이드스크린</PresentationFormat>
  <Paragraphs>32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맑은 고딕</vt:lpstr>
      <vt:lpstr>Calibri</vt:lpstr>
      <vt:lpstr>Calibri Light</vt:lpstr>
      <vt:lpstr>추억</vt:lpstr>
      <vt:lpstr>PowerPoint 프레젠테이션</vt:lpstr>
      <vt:lpstr>한국낙농유가공기술원 _ 조별발표</vt:lpstr>
      <vt:lpstr>현황 및 문제점 </vt:lpstr>
      <vt:lpstr>대책 [단기적 대책] </vt:lpstr>
      <vt:lpstr>대책 [장기적 대책] </vt:lpstr>
      <vt:lpstr>우유를 먹어야하는 이유 </vt:lpstr>
      <vt:lpstr>감사합니다.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전 혜화</dc:creator>
  <cp:lastModifiedBy>Administrator</cp:lastModifiedBy>
  <cp:revision>1</cp:revision>
  <dcterms:created xsi:type="dcterms:W3CDTF">2021-12-09T07:57:36Z</dcterms:created>
  <dcterms:modified xsi:type="dcterms:W3CDTF">2021-12-17T02:48:48Z</dcterms:modified>
</cp:coreProperties>
</file>